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webextensions/webextension1.xml" ContentType="application/vnd.ms-office.webextension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notesMasterIdLst>
    <p:notesMasterId r:id="rId55"/>
  </p:notesMasterIdLst>
  <p:sldIdLst>
    <p:sldId id="519" r:id="rId3"/>
    <p:sldId id="844" r:id="rId4"/>
    <p:sldId id="813" r:id="rId5"/>
    <p:sldId id="812" r:id="rId6"/>
    <p:sldId id="808" r:id="rId7"/>
    <p:sldId id="809" r:id="rId8"/>
    <p:sldId id="810" r:id="rId9"/>
    <p:sldId id="774" r:id="rId10"/>
    <p:sldId id="790" r:id="rId11"/>
    <p:sldId id="791" r:id="rId12"/>
    <p:sldId id="794" r:id="rId13"/>
    <p:sldId id="793" r:id="rId14"/>
    <p:sldId id="796" r:id="rId15"/>
    <p:sldId id="795" r:id="rId16"/>
    <p:sldId id="797" r:id="rId17"/>
    <p:sldId id="798" r:id="rId18"/>
    <p:sldId id="816" r:id="rId19"/>
    <p:sldId id="845" r:id="rId20"/>
    <p:sldId id="799" r:id="rId21"/>
    <p:sldId id="817" r:id="rId22"/>
    <p:sldId id="818" r:id="rId23"/>
    <p:sldId id="802" r:id="rId24"/>
    <p:sldId id="803" r:id="rId25"/>
    <p:sldId id="804" r:id="rId26"/>
    <p:sldId id="805" r:id="rId27"/>
    <p:sldId id="806" r:id="rId28"/>
    <p:sldId id="846" r:id="rId29"/>
    <p:sldId id="785" r:id="rId30"/>
    <p:sldId id="820" r:id="rId31"/>
    <p:sldId id="821" r:id="rId32"/>
    <p:sldId id="822" r:id="rId33"/>
    <p:sldId id="823" r:id="rId34"/>
    <p:sldId id="825" r:id="rId35"/>
    <p:sldId id="826" r:id="rId36"/>
    <p:sldId id="781" r:id="rId37"/>
    <p:sldId id="762" r:id="rId38"/>
    <p:sldId id="827" r:id="rId39"/>
    <p:sldId id="828" r:id="rId40"/>
    <p:sldId id="840" r:id="rId41"/>
    <p:sldId id="829" r:id="rId42"/>
    <p:sldId id="830" r:id="rId43"/>
    <p:sldId id="832" r:id="rId44"/>
    <p:sldId id="833" r:id="rId45"/>
    <p:sldId id="776" r:id="rId46"/>
    <p:sldId id="841" r:id="rId47"/>
    <p:sldId id="256" r:id="rId48"/>
    <p:sldId id="534" r:id="rId49"/>
    <p:sldId id="847" r:id="rId50"/>
    <p:sldId id="837" r:id="rId51"/>
    <p:sldId id="836" r:id="rId52"/>
    <p:sldId id="843" r:id="rId53"/>
    <p:sldId id="614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libri Light" panose="020F0302020204030204" pitchFamily="34" charset="0"/>
      <p:regular r:id="rId60"/>
      <p:italic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Montserrat SemiBold" panose="020F0502020204030204" pitchFamily="34" charset="0"/>
      <p:regular r:id="rId66"/>
      <p:bold r:id="rId67"/>
      <p:italic r:id="rId68"/>
      <p:boldItalic r:id="rId69"/>
    </p:embeddedFont>
    <p:embeddedFont>
      <p:font typeface="Neo Sans Std" panose="020F0502020204030204" pitchFamily="34" charset="0"/>
      <p:regular r:id="rId70"/>
      <p:bold r:id="rId71"/>
      <p:italic r:id="rId72"/>
      <p:boldItalic r:id="rId73"/>
    </p:embeddedFont>
    <p:embeddedFont>
      <p:font typeface="Open Sans" panose="020B0606030504020204" pitchFamily="34" charset="0"/>
      <p:regular r:id="rId74"/>
      <p:bold r:id="rId75"/>
      <p:italic r:id="rId76"/>
      <p:boldItalic r:id="rId7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5602F6-C89A-9E4B-A8E8-7C976AFE980C}">
          <p14:sldIdLst>
            <p14:sldId id="519"/>
          </p14:sldIdLst>
        </p14:section>
        <p14:section name="Switching y Routing" id="{36C7B687-D9D0-8243-9B25-FC1CE0CADB86}">
          <p14:sldIdLst>
            <p14:sldId id="844"/>
            <p14:sldId id="813"/>
            <p14:sldId id="812"/>
            <p14:sldId id="808"/>
            <p14:sldId id="809"/>
            <p14:sldId id="810"/>
            <p14:sldId id="774"/>
            <p14:sldId id="790"/>
            <p14:sldId id="791"/>
            <p14:sldId id="794"/>
            <p14:sldId id="793"/>
            <p14:sldId id="796"/>
            <p14:sldId id="795"/>
            <p14:sldId id="797"/>
            <p14:sldId id="798"/>
            <p14:sldId id="816"/>
          </p14:sldIdLst>
        </p14:section>
        <p14:section name="Servidor DNS" id="{7C103486-84A2-8740-A088-FBB182459780}">
          <p14:sldIdLst>
            <p14:sldId id="845"/>
            <p14:sldId id="799"/>
            <p14:sldId id="817"/>
            <p14:sldId id="818"/>
            <p14:sldId id="802"/>
            <p14:sldId id="803"/>
            <p14:sldId id="804"/>
            <p14:sldId id="805"/>
            <p14:sldId id="806"/>
          </p14:sldIdLst>
        </p14:section>
        <p14:section name="Network namespaces" id="{331B3038-A6B4-5146-B98B-C7CD9DCDCC3A}">
          <p14:sldIdLst>
            <p14:sldId id="846"/>
            <p14:sldId id="785"/>
            <p14:sldId id="820"/>
            <p14:sldId id="821"/>
            <p14:sldId id="822"/>
            <p14:sldId id="823"/>
            <p14:sldId id="825"/>
            <p14:sldId id="826"/>
          </p14:sldIdLst>
        </p14:section>
        <p14:section name="Docker Networking" id="{6E60CE87-E7EB-B446-B191-021709BD8F25}">
          <p14:sldIdLst>
            <p14:sldId id="781"/>
            <p14:sldId id="762"/>
            <p14:sldId id="827"/>
            <p14:sldId id="828"/>
            <p14:sldId id="840"/>
            <p14:sldId id="829"/>
            <p14:sldId id="830"/>
            <p14:sldId id="832"/>
            <p14:sldId id="833"/>
          </p14:sldIdLst>
        </p14:section>
        <p14:section name="CNI" id="{1D1AB7D6-596E-4F47-AD30-B0FD051327A8}">
          <p14:sldIdLst>
            <p14:sldId id="776"/>
            <p14:sldId id="841"/>
            <p14:sldId id="256"/>
          </p14:sldIdLst>
        </p14:section>
        <p14:section name="¡A los teclados! y cierre" id="{487FD44D-E0D0-C14B-B217-42DAE4AD72ED}">
          <p14:sldIdLst>
            <p14:sldId id="534"/>
            <p14:sldId id="847"/>
            <p14:sldId id="837"/>
            <p14:sldId id="836"/>
            <p14:sldId id="843"/>
            <p14:sldId id="6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74F"/>
    <a:srgbClr val="FF9A00"/>
    <a:srgbClr val="D8D800"/>
    <a:srgbClr val="AEAC99"/>
    <a:srgbClr val="F1E0D1"/>
    <a:srgbClr val="FF3B83"/>
    <a:srgbClr val="006B5F"/>
    <a:srgbClr val="659B91"/>
    <a:srgbClr val="008C86"/>
    <a:srgbClr val="006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8" autoAdjust="0"/>
    <p:restoredTop sz="95120" autoAdjust="0"/>
  </p:normalViewPr>
  <p:slideViewPr>
    <p:cSldViewPr snapToGrid="0" snapToObjects="1">
      <p:cViewPr varScale="1">
        <p:scale>
          <a:sx n="124" d="100"/>
          <a:sy n="124" d="100"/>
        </p:scale>
        <p:origin x="192" y="376"/>
      </p:cViewPr>
      <p:guideLst>
        <p:guide orient="horz" pos="1620"/>
        <p:guide pos="2880"/>
        <p:guide pos="408"/>
        <p:guide pos="158"/>
        <p:guide pos="5602"/>
        <p:guide orient="horz" pos="4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560" y="6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74" Type="http://schemas.openxmlformats.org/officeDocument/2006/relationships/font" Target="fonts/font19.fntdata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7.fntdata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1.fntdata"/><Relationship Id="rId7" Type="http://schemas.openxmlformats.org/officeDocument/2006/relationships/slide" Target="slides/slide5.xml"/><Relationship Id="rId71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6EE4-302D-42F1-9E0F-295CEEA59884}" type="datetimeFigureOut">
              <a:rPr lang="es-ES" smtClean="0"/>
              <a:t>8/10/22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E3C7-4DED-451B-AD6F-BFB932FF2CA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2577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9175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6425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4757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2461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4619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5255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7780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7695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4129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1418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4016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5513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1352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0212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5308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9652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00853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6925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5982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7193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111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0926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4365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20168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6302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0170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72352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38391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77681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22690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39623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9410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3043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2125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1866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2E3C7-4DED-451B-AD6F-BFB932FF2CAD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8574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2E3C7-4DED-451B-AD6F-BFB932FF2CAD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1457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1307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4417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3446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1819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0479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7213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847976"/>
            <a:ext cx="7772400" cy="933449"/>
          </a:xfrm>
        </p:spPr>
        <p:txBody>
          <a:bodyPr>
            <a:normAutofit/>
          </a:bodyPr>
          <a:lstStyle/>
          <a:p>
            <a:pPr algn="l"/>
            <a:r>
              <a:rPr lang="en-US" sz="7200" spc="-300" dirty="0" err="1">
                <a:latin typeface="Neo Sans Std Medium"/>
                <a:cs typeface="Neo Sans Std Medium"/>
              </a:rPr>
              <a:t>Título</a:t>
            </a:r>
            <a:endParaRPr lang="en-US" sz="7200" spc="-300" dirty="0">
              <a:latin typeface="Neo Sans Std Medium"/>
              <a:cs typeface="Neo Sans Std Medium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3400" y="3657600"/>
            <a:ext cx="8013700" cy="49530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800" dirty="0" err="1">
                <a:latin typeface="Neo Sans Std Light"/>
                <a:cs typeface="Neo Sans Std Light"/>
              </a:rPr>
              <a:t>Subtítulo</a:t>
            </a:r>
            <a:endParaRPr lang="en-US" sz="2800" dirty="0">
              <a:latin typeface="Neo Sans Std Light"/>
              <a:cs typeface="Neo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49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6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8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F2392D-669B-0248-BB0F-6CED85CFF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E3EE87-3B99-C043-81B0-36074223C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DAD89B-49D2-9842-A5AD-A03EB69C1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3F98-8190-044B-8A20-58886D859262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23CDF5-B345-F146-834F-C95EC06FE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2B3A8A-8B9D-584D-A2EB-A4060225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4208-B4C2-2B43-AFA3-38812F9F63F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596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5F574-ADFC-A345-A70C-6C289982A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BCF17-EF8C-4143-8810-FEBDCA105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ED96D-C0E4-9D4C-AA6F-A98CC67A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2CD65-DE40-E74B-9C44-BF02DBD86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A4595-AB01-BE42-94C9-6C9BBB19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436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8064-15F1-E445-907E-ACC08810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B39B8-E6E5-BE4B-83BC-AAFC13F7B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1DD06-C138-E844-B6F6-BF73AC74D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51826-5894-AD4B-8A2E-4BFE14957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8A1C6-CA47-7946-9233-C87858B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58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3D984-6C73-274C-8E74-3CCB3BC70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42AD1-2681-374D-9A56-58EC21F5F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D088D-0248-3641-94C8-77F13C392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B55B3-AAA7-9645-A70E-4856C3DA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CADC7-44F9-6D4B-B260-D08BC661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966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DFEF5-7BCC-E54A-9E6A-EFD038EF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90C5-7CFC-9E4D-9CC8-E7DBD545C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8343D-AAB8-A346-BFB4-71CCE8368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C759D-6204-0248-BD0A-46551590D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C2A9E-D02F-A144-AA58-52B9C6BA6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6686E-3E06-DA42-B1DD-C15B4BD0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652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74C2-BF2E-1B46-8072-17F44371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69557-1800-C44E-BC1C-BEDABB6D5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20F0FB-2EA2-0347-8BCF-911D9BEA7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4D0EDA-B713-ED41-9098-FBBC66B3B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EAAE3-D8EF-5C4C-A4F1-BE5E0693A8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4E6DB2-6FCE-2947-B2A5-DBA0D41CA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29382B-C4A7-6546-9356-6C6CF6D52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1C491D-9383-CC40-81EB-6B5C390E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33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E070-B41F-9547-8BA3-8C2AA2D9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E9107F-53C5-734A-8D4B-E5794AD3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E78A1-02AB-7B46-820A-B1446BF85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B6B59-C05C-384F-8A67-269578C5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99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A9F4A-2973-6143-9ACB-BA95CF8A9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10/8/22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D4E444-6441-CE42-A3FA-7D297FE3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D6748-4A2B-814B-9B62-649F93F15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9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57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5E81A-19B3-1443-9ACD-63DEEEED2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3E5B0-56B2-BB4E-9437-221BD593A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50E60-B179-3342-ADBF-9D11A3BC1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84AC7-3F1A-AB4C-B25A-21F0248D4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90437-7274-9140-8713-F1D00F558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75582-778C-EE45-BB87-D88CFE9D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274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D66D3-E4BD-5F48-BDE7-B01AE8A75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F04BCA-34EE-7146-A7E9-C6DD17617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09BEB-C08C-7B4B-A612-76EFFBFD9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5B178-C1C3-5946-841F-27A682E02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44C5C-CE5A-1D47-A6BD-8B5A68BB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F802F-6E27-7C44-9406-B095FD1D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502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EDC5F-260D-BD47-B91E-0B8DCB54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3DB45C-5884-9147-A98B-79E56BA11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1F31F-0B4F-CC4D-B83C-323DC0996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10/8/22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F20E3-E9D1-4643-98FD-22735130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7DC16-E874-EA42-ACE9-F310AC3A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853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D7DA0-4769-244E-8C89-A9A32BCEE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DB71A-2039-8141-B34B-4DA21398E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1B449-962F-2946-98AF-33FC1319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10/8/22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F0B70-D5CD-754C-82E8-81900E7DE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D1F5F-C597-A94B-B6C7-CC836A9BA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801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2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9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8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4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7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Neo Sans Std Medium"/>
          <a:ea typeface="+mj-ea"/>
          <a:cs typeface="Neo Sans Std Medium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0" i="0" kern="1200">
          <a:solidFill>
            <a:schemeClr val="tx1"/>
          </a:solidFill>
          <a:latin typeface="Neo Sans Std"/>
          <a:ea typeface="+mn-ea"/>
          <a:cs typeface="Neo Sans Std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o Sans Std"/>
          <a:ea typeface="+mn-ea"/>
          <a:cs typeface="Neo Sans Std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Neo Sans Std"/>
          <a:ea typeface="+mn-ea"/>
          <a:cs typeface="Neo Sans Std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6E87AE-C36D-2145-8EEB-F026F3BF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28CB3-495C-264C-ADE4-8E7F83EEA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74513-6BB2-0F4E-BD8B-1B8382E5E2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10/8/22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39EED-9118-494A-9C0C-E221935B0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79C25-8ED2-7E4A-BFEC-2A8030D97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930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5.svg"/><Relationship Id="rId4" Type="http://schemas.openxmlformats.org/officeDocument/2006/relationships/image" Target="../media/image4.sv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tiff"/><Relationship Id="rId4" Type="http://schemas.openxmlformats.org/officeDocument/2006/relationships/image" Target="../media/image17.svg"/><Relationship Id="rId9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4.tiff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4.tiff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4.tiff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4.tiff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tiff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tiff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tiff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emoncode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s-ES_tradnl" sz="7200" spc="-300">
                <a:solidFill>
                  <a:srgbClr val="242415"/>
                </a:solidFill>
                <a:latin typeface="Montserrat SemiBold" panose="00000700000000000000" pitchFamily="2" charset="0"/>
              </a:rPr>
              <a:t>Contenedores V</a:t>
            </a:r>
            <a:endParaRPr lang="es-ES_tradnl" sz="7200" spc="-300">
              <a:solidFill>
                <a:srgbClr val="242415"/>
              </a:solidFill>
              <a:effectLst/>
              <a:latin typeface="Montserrat SemiBold" panose="000007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n-US" sz="4000" spc="-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Networking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16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F989D84-FF8C-6140-8D09-565E7CB3E5B3}"/>
              </a:ext>
            </a:extLst>
          </p:cNvPr>
          <p:cNvSpPr/>
          <p:nvPr/>
        </p:nvSpPr>
        <p:spPr>
          <a:xfrm>
            <a:off x="712099" y="1090246"/>
            <a:ext cx="7740239" cy="358726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La comunicación es posible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822E06-68A3-8742-B2CF-5AD7D4B53CF2}"/>
              </a:ext>
            </a:extLst>
          </p:cNvPr>
          <p:cNvSpPr txBox="1"/>
          <p:nvPr/>
        </p:nvSpPr>
        <p:spPr>
          <a:xfrm>
            <a:off x="712099" y="882032"/>
            <a:ext cx="810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﻿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FFECCE-2137-9849-B5BD-4C071AEA7956}"/>
              </a:ext>
            </a:extLst>
          </p:cNvPr>
          <p:cNvGrpSpPr/>
          <p:nvPr/>
        </p:nvGrpSpPr>
        <p:grpSpPr>
          <a:xfrm>
            <a:off x="1442632" y="1801533"/>
            <a:ext cx="1574662" cy="1342347"/>
            <a:chOff x="1442632" y="1801533"/>
            <a:chExt cx="1574662" cy="134234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5F10FD2-262D-8B44-B49A-CAEA3CCE9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3456" y="1801533"/>
              <a:ext cx="973015" cy="97301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013AAB-078D-544E-B0DE-6B55A867D94C}"/>
                </a:ext>
              </a:extLst>
            </p:cNvPr>
            <p:cNvSpPr txBox="1"/>
            <p:nvPr/>
          </p:nvSpPr>
          <p:spPr>
            <a:xfrm>
              <a:off x="1442632" y="2774548"/>
              <a:ext cx="1574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EE245C-D3F9-5F48-BFFE-79C20483A9E5}"/>
              </a:ext>
            </a:extLst>
          </p:cNvPr>
          <p:cNvGrpSpPr/>
          <p:nvPr/>
        </p:nvGrpSpPr>
        <p:grpSpPr>
          <a:xfrm>
            <a:off x="5885679" y="1801533"/>
            <a:ext cx="1577868" cy="1342347"/>
            <a:chOff x="5885679" y="1801533"/>
            <a:chExt cx="1577868" cy="134234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5764E95-CCA3-9246-B475-ADF19514C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6503" y="1801533"/>
              <a:ext cx="973015" cy="97301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79C4F2-E5DD-9E4E-970F-25A3C142B196}"/>
                </a:ext>
              </a:extLst>
            </p:cNvPr>
            <p:cNvSpPr txBox="1"/>
            <p:nvPr/>
          </p:nvSpPr>
          <p:spPr>
            <a:xfrm>
              <a:off x="5885679" y="2774548"/>
              <a:ext cx="1577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B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A70ADD11-9717-4044-A681-05E03A189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1979" y="2055533"/>
            <a:ext cx="719015" cy="71901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C343301-64F2-F446-8391-0CAC9A841F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86750" y="2184258"/>
            <a:ext cx="449873" cy="44987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96DAFCB-6624-974E-A997-45FD80EA34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 flipV="1">
            <a:off x="5811155" y="2178898"/>
            <a:ext cx="449873" cy="4498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DD5EF7-9BEC-D943-A902-98C866E3CA55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036623" y="2409195"/>
            <a:ext cx="1055356" cy="5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02001F-62BE-D647-A799-F4AF89E3B23B}"/>
              </a:ext>
            </a:extLst>
          </p:cNvPr>
          <p:cNvCxnSpPr>
            <a:cxnSpLocks/>
            <a:stCxn id="16" idx="3"/>
            <a:endCxn id="14" idx="3"/>
          </p:cNvCxnSpPr>
          <p:nvPr/>
        </p:nvCxnSpPr>
        <p:spPr>
          <a:xfrm flipH="1">
            <a:off x="4810994" y="2403835"/>
            <a:ext cx="1000161" cy="1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8DE2D3-FA4B-1C4F-B74E-3BCA23140DBE}"/>
              </a:ext>
            </a:extLst>
          </p:cNvPr>
          <p:cNvSpPr txBox="1"/>
          <p:nvPr/>
        </p:nvSpPr>
        <p:spPr>
          <a:xfrm>
            <a:off x="1587800" y="3157273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192.168.1.10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2D88A-AD83-D541-B989-54C0E27D858C}"/>
              </a:ext>
            </a:extLst>
          </p:cNvPr>
          <p:cNvSpPr txBox="1"/>
          <p:nvPr/>
        </p:nvSpPr>
        <p:spPr>
          <a:xfrm>
            <a:off x="6036091" y="3143880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192.168.1.11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BA8A82-97B0-4044-99BC-07D001122C2A}"/>
              </a:ext>
            </a:extLst>
          </p:cNvPr>
          <p:cNvSpPr/>
          <p:nvPr/>
        </p:nvSpPr>
        <p:spPr>
          <a:xfrm>
            <a:off x="3318255" y="1780751"/>
            <a:ext cx="2180493" cy="2975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ping 192.168.1.11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584C81-85B7-FD4A-AAB6-05F51BB92FCC}"/>
              </a:ext>
            </a:extLst>
          </p:cNvPr>
          <p:cNvSpPr/>
          <p:nvPr/>
        </p:nvSpPr>
        <p:spPr>
          <a:xfrm>
            <a:off x="3404226" y="2767116"/>
            <a:ext cx="2180493" cy="2975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ping 192.168.1.10</a:t>
            </a: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EB061233-B0CF-E94D-AC32-C613A9D8420E}"/>
              </a:ext>
            </a:extLst>
          </p:cNvPr>
          <p:cNvSpPr/>
          <p:nvPr/>
        </p:nvSpPr>
        <p:spPr>
          <a:xfrm rot="5400000">
            <a:off x="5510940" y="1780751"/>
            <a:ext cx="312407" cy="297502"/>
          </a:xfrm>
          <a:prstGeom prst="triangle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0845D188-9CAC-4E4F-B6C1-B2707B59829E}"/>
              </a:ext>
            </a:extLst>
          </p:cNvPr>
          <p:cNvSpPr/>
          <p:nvPr/>
        </p:nvSpPr>
        <p:spPr>
          <a:xfrm rot="16200000">
            <a:off x="3079626" y="2760537"/>
            <a:ext cx="312407" cy="297502"/>
          </a:xfrm>
          <a:prstGeom prst="triangle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0532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¿Y si queremos conectar dos redes?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5F10FD2-262D-8B44-B49A-CAEA3CCE9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045" y="1172308"/>
            <a:ext cx="609687" cy="609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013AAB-078D-544E-B0DE-6B55A867D94C}"/>
              </a:ext>
            </a:extLst>
          </p:cNvPr>
          <p:cNvSpPr txBox="1"/>
          <p:nvPr/>
        </p:nvSpPr>
        <p:spPr>
          <a:xfrm>
            <a:off x="982714" y="1781995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A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70ADD11-9717-4044-A681-05E03A189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8674" y="1227145"/>
            <a:ext cx="595651" cy="59565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C343301-64F2-F446-8391-0CAC9A841F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9491" y="1348869"/>
            <a:ext cx="352204" cy="35220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DD5EF7-9BEC-D943-A902-98C866E3CA5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051695" y="1524971"/>
            <a:ext cx="636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02001F-62BE-D647-A799-F4AF89E3B23B}"/>
              </a:ext>
            </a:extLst>
          </p:cNvPr>
          <p:cNvCxnSpPr>
            <a:cxnSpLocks/>
          </p:cNvCxnSpPr>
          <p:nvPr/>
        </p:nvCxnSpPr>
        <p:spPr>
          <a:xfrm flipH="1">
            <a:off x="3284326" y="1524647"/>
            <a:ext cx="5885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8DE2D3-FA4B-1C4F-B74E-3BCA23140DBE}"/>
              </a:ext>
            </a:extLst>
          </p:cNvPr>
          <p:cNvSpPr txBox="1"/>
          <p:nvPr/>
        </p:nvSpPr>
        <p:spPr>
          <a:xfrm>
            <a:off x="985207" y="1972354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2D88A-AD83-D541-B989-54C0E27D858C}"/>
              </a:ext>
            </a:extLst>
          </p:cNvPr>
          <p:cNvSpPr txBox="1"/>
          <p:nvPr/>
        </p:nvSpPr>
        <p:spPr>
          <a:xfrm>
            <a:off x="3882174" y="1927255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192.168.1.11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DF12217-DA48-3147-AFA6-0A3B24541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8532" y="1172308"/>
            <a:ext cx="609687" cy="6096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5AB155-86AC-C54C-9D25-74DE3E4825E5}"/>
              </a:ext>
            </a:extLst>
          </p:cNvPr>
          <p:cNvSpPr txBox="1"/>
          <p:nvPr/>
        </p:nvSpPr>
        <p:spPr>
          <a:xfrm>
            <a:off x="3843879" y="1770359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B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DC3C8CB-996E-7343-BA4E-69758B58D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745202" y="1335984"/>
            <a:ext cx="352204" cy="3522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B30A7E1-A6A3-2248-A79A-BB2E7549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7081" y="3763108"/>
            <a:ext cx="609687" cy="6096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EE8952E-83F0-4D49-89AD-79E3BD132D4D}"/>
              </a:ext>
            </a:extLst>
          </p:cNvPr>
          <p:cNvSpPr txBox="1"/>
          <p:nvPr/>
        </p:nvSpPr>
        <p:spPr>
          <a:xfrm>
            <a:off x="3916750" y="4372795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C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4E5202CD-2BFE-AB42-8AF0-93624EC61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2710" y="3817945"/>
            <a:ext cx="595651" cy="59565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F2A138F-85A6-874B-9E9D-D3E6CA693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33527" y="3939669"/>
            <a:ext cx="352204" cy="35220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B16B80-3977-CC44-9CEF-5BC7F51A3406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>
            <a:off x="4985731" y="4115771"/>
            <a:ext cx="636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2FFE010-06B4-1F4E-8642-EA5F61C32BFE}"/>
              </a:ext>
            </a:extLst>
          </p:cNvPr>
          <p:cNvCxnSpPr>
            <a:cxnSpLocks/>
          </p:cNvCxnSpPr>
          <p:nvPr/>
        </p:nvCxnSpPr>
        <p:spPr>
          <a:xfrm flipH="1">
            <a:off x="6218362" y="4115447"/>
            <a:ext cx="5885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B35DCC6-78CA-CC46-ACC3-F7B3349EBF32}"/>
              </a:ext>
            </a:extLst>
          </p:cNvPr>
          <p:cNvSpPr txBox="1"/>
          <p:nvPr/>
        </p:nvSpPr>
        <p:spPr>
          <a:xfrm>
            <a:off x="3919243" y="4563154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192.168.2.10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3F56AF-B2C0-3B45-A236-EBD1FCABEEA2}"/>
              </a:ext>
            </a:extLst>
          </p:cNvPr>
          <p:cNvSpPr txBox="1"/>
          <p:nvPr/>
        </p:nvSpPr>
        <p:spPr>
          <a:xfrm>
            <a:off x="6816210" y="4518055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192.168.2.11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514B81D-93AF-E74C-A4E6-CB2EF45CB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2568" y="3763108"/>
            <a:ext cx="609687" cy="60968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534987-F685-AD4D-934F-D5EB42A7B166}"/>
              </a:ext>
            </a:extLst>
          </p:cNvPr>
          <p:cNvSpPr txBox="1"/>
          <p:nvPr/>
        </p:nvSpPr>
        <p:spPr>
          <a:xfrm>
            <a:off x="6777915" y="4361159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D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61451DAB-CCCB-0343-BF5A-D6E8449F2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679238" y="3926784"/>
            <a:ext cx="352204" cy="3522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A12C69E-87B7-E549-BEC3-BC568353052C}"/>
              </a:ext>
            </a:extLst>
          </p:cNvPr>
          <p:cNvSpPr/>
          <p:nvPr/>
        </p:nvSpPr>
        <p:spPr>
          <a:xfrm>
            <a:off x="890016" y="1090246"/>
            <a:ext cx="4137044" cy="122463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CB46C8-96B2-2743-802A-59905CB01EC5}"/>
              </a:ext>
            </a:extLst>
          </p:cNvPr>
          <p:cNvSpPr/>
          <p:nvPr/>
        </p:nvSpPr>
        <p:spPr>
          <a:xfrm>
            <a:off x="3745202" y="3679230"/>
            <a:ext cx="4137044" cy="122463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314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Router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5F10FD2-262D-8B44-B49A-CAEA3CCE9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045" y="1172308"/>
            <a:ext cx="609687" cy="609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013AAB-078D-544E-B0DE-6B55A867D94C}"/>
              </a:ext>
            </a:extLst>
          </p:cNvPr>
          <p:cNvSpPr txBox="1"/>
          <p:nvPr/>
        </p:nvSpPr>
        <p:spPr>
          <a:xfrm>
            <a:off x="982714" y="1781995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A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70ADD11-9717-4044-A681-05E03A189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8674" y="1227145"/>
            <a:ext cx="595651" cy="59565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C343301-64F2-F446-8391-0CAC9A841F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9491" y="1348869"/>
            <a:ext cx="352204" cy="35220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DD5EF7-9BEC-D943-A902-98C866E3CA5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051695" y="1524971"/>
            <a:ext cx="636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02001F-62BE-D647-A799-F4AF89E3B23B}"/>
              </a:ext>
            </a:extLst>
          </p:cNvPr>
          <p:cNvCxnSpPr>
            <a:cxnSpLocks/>
          </p:cNvCxnSpPr>
          <p:nvPr/>
        </p:nvCxnSpPr>
        <p:spPr>
          <a:xfrm flipH="1">
            <a:off x="3284326" y="1524647"/>
            <a:ext cx="5885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8DE2D3-FA4B-1C4F-B74E-3BCA23140DBE}"/>
              </a:ext>
            </a:extLst>
          </p:cNvPr>
          <p:cNvSpPr txBox="1"/>
          <p:nvPr/>
        </p:nvSpPr>
        <p:spPr>
          <a:xfrm>
            <a:off x="985207" y="1972354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2D88A-AD83-D541-B989-54C0E27D858C}"/>
              </a:ext>
            </a:extLst>
          </p:cNvPr>
          <p:cNvSpPr txBox="1"/>
          <p:nvPr/>
        </p:nvSpPr>
        <p:spPr>
          <a:xfrm>
            <a:off x="3882174" y="1927255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192.168.1.11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DF12217-DA48-3147-AFA6-0A3B24541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8532" y="1172308"/>
            <a:ext cx="609687" cy="6096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5AB155-86AC-C54C-9D25-74DE3E4825E5}"/>
              </a:ext>
            </a:extLst>
          </p:cNvPr>
          <p:cNvSpPr txBox="1"/>
          <p:nvPr/>
        </p:nvSpPr>
        <p:spPr>
          <a:xfrm>
            <a:off x="3843879" y="1770359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B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DC3C8CB-996E-7343-BA4E-69758B58D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745202" y="1335984"/>
            <a:ext cx="352204" cy="3522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B30A7E1-A6A3-2248-A79A-BB2E7549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7081" y="3763108"/>
            <a:ext cx="609687" cy="6096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EE8952E-83F0-4D49-89AD-79E3BD132D4D}"/>
              </a:ext>
            </a:extLst>
          </p:cNvPr>
          <p:cNvSpPr txBox="1"/>
          <p:nvPr/>
        </p:nvSpPr>
        <p:spPr>
          <a:xfrm>
            <a:off x="3916750" y="4372795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C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4E5202CD-2BFE-AB42-8AF0-93624EC61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2710" y="3817945"/>
            <a:ext cx="595651" cy="59565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F2A138F-85A6-874B-9E9D-D3E6CA693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33527" y="3939669"/>
            <a:ext cx="352204" cy="35220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B16B80-3977-CC44-9CEF-5BC7F51A3406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>
            <a:off x="4985731" y="4115771"/>
            <a:ext cx="636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2FFE010-06B4-1F4E-8642-EA5F61C32BFE}"/>
              </a:ext>
            </a:extLst>
          </p:cNvPr>
          <p:cNvCxnSpPr>
            <a:cxnSpLocks/>
          </p:cNvCxnSpPr>
          <p:nvPr/>
        </p:nvCxnSpPr>
        <p:spPr>
          <a:xfrm flipH="1">
            <a:off x="6218362" y="4115447"/>
            <a:ext cx="5885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B35DCC6-78CA-CC46-ACC3-F7B3349EBF32}"/>
              </a:ext>
            </a:extLst>
          </p:cNvPr>
          <p:cNvSpPr txBox="1"/>
          <p:nvPr/>
        </p:nvSpPr>
        <p:spPr>
          <a:xfrm>
            <a:off x="3919243" y="4563154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192.168.2.10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3F56AF-B2C0-3B45-A236-EBD1FCABEEA2}"/>
              </a:ext>
            </a:extLst>
          </p:cNvPr>
          <p:cNvSpPr txBox="1"/>
          <p:nvPr/>
        </p:nvSpPr>
        <p:spPr>
          <a:xfrm>
            <a:off x="6816210" y="4518055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192.168.2.11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514B81D-93AF-E74C-A4E6-CB2EF45CB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2568" y="3763108"/>
            <a:ext cx="609687" cy="60968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534987-F685-AD4D-934F-D5EB42A7B166}"/>
              </a:ext>
            </a:extLst>
          </p:cNvPr>
          <p:cNvSpPr txBox="1"/>
          <p:nvPr/>
        </p:nvSpPr>
        <p:spPr>
          <a:xfrm>
            <a:off x="6777915" y="4361159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D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61451DAB-CCCB-0343-BF5A-D6E8449F2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679238" y="3926784"/>
            <a:ext cx="352204" cy="3522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91E823C-8E2F-2541-B789-27565EEF1F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38565" y="2479547"/>
            <a:ext cx="731872" cy="73187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C0D4B7F-C47B-8640-B216-A8C9CD10C276}"/>
              </a:ext>
            </a:extLst>
          </p:cNvPr>
          <p:cNvSpPr/>
          <p:nvPr/>
        </p:nvSpPr>
        <p:spPr>
          <a:xfrm>
            <a:off x="890016" y="1090246"/>
            <a:ext cx="4137044" cy="122463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FC53BF-6F2E-B146-AC64-474B3DD9D8D0}"/>
              </a:ext>
            </a:extLst>
          </p:cNvPr>
          <p:cNvSpPr/>
          <p:nvPr/>
        </p:nvSpPr>
        <p:spPr>
          <a:xfrm>
            <a:off x="3745202" y="3679230"/>
            <a:ext cx="4137044" cy="122463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1452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Una IP asignada de cada red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5F10FD2-262D-8B44-B49A-CAEA3CCE9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045" y="1172308"/>
            <a:ext cx="609687" cy="609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013AAB-078D-544E-B0DE-6B55A867D94C}"/>
              </a:ext>
            </a:extLst>
          </p:cNvPr>
          <p:cNvSpPr txBox="1"/>
          <p:nvPr/>
        </p:nvSpPr>
        <p:spPr>
          <a:xfrm>
            <a:off x="982714" y="1781995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A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70ADD11-9717-4044-A681-05E03A189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8674" y="1227145"/>
            <a:ext cx="595651" cy="59565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C343301-64F2-F446-8391-0CAC9A841F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9491" y="1348869"/>
            <a:ext cx="352204" cy="35220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DD5EF7-9BEC-D943-A902-98C866E3CA5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051695" y="1524971"/>
            <a:ext cx="636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02001F-62BE-D647-A799-F4AF89E3B23B}"/>
              </a:ext>
            </a:extLst>
          </p:cNvPr>
          <p:cNvCxnSpPr>
            <a:cxnSpLocks/>
          </p:cNvCxnSpPr>
          <p:nvPr/>
        </p:nvCxnSpPr>
        <p:spPr>
          <a:xfrm flipH="1">
            <a:off x="3284326" y="1524647"/>
            <a:ext cx="5885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8DE2D3-FA4B-1C4F-B74E-3BCA23140DBE}"/>
              </a:ext>
            </a:extLst>
          </p:cNvPr>
          <p:cNvSpPr txBox="1"/>
          <p:nvPr/>
        </p:nvSpPr>
        <p:spPr>
          <a:xfrm>
            <a:off x="985207" y="1972354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2D88A-AD83-D541-B989-54C0E27D858C}"/>
              </a:ext>
            </a:extLst>
          </p:cNvPr>
          <p:cNvSpPr txBox="1"/>
          <p:nvPr/>
        </p:nvSpPr>
        <p:spPr>
          <a:xfrm>
            <a:off x="3882174" y="1927255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192.168.1.11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DF12217-DA48-3147-AFA6-0A3B24541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8532" y="1172308"/>
            <a:ext cx="609687" cy="6096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5AB155-86AC-C54C-9D25-74DE3E4825E5}"/>
              </a:ext>
            </a:extLst>
          </p:cNvPr>
          <p:cNvSpPr txBox="1"/>
          <p:nvPr/>
        </p:nvSpPr>
        <p:spPr>
          <a:xfrm>
            <a:off x="3843879" y="1770359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B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DC3C8CB-996E-7343-BA4E-69758B58D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745202" y="1335984"/>
            <a:ext cx="352204" cy="3522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B30A7E1-A6A3-2248-A79A-BB2E7549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7081" y="3763108"/>
            <a:ext cx="609687" cy="6096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EE8952E-83F0-4D49-89AD-79E3BD132D4D}"/>
              </a:ext>
            </a:extLst>
          </p:cNvPr>
          <p:cNvSpPr txBox="1"/>
          <p:nvPr/>
        </p:nvSpPr>
        <p:spPr>
          <a:xfrm>
            <a:off x="3916750" y="4372795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C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4E5202CD-2BFE-AB42-8AF0-93624EC61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2710" y="3817945"/>
            <a:ext cx="595651" cy="59565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F2A138F-85A6-874B-9E9D-D3E6CA693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33527" y="3939669"/>
            <a:ext cx="352204" cy="35220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B16B80-3977-CC44-9CEF-5BC7F51A3406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>
            <a:off x="4985731" y="4115771"/>
            <a:ext cx="636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2FFE010-06B4-1F4E-8642-EA5F61C32BFE}"/>
              </a:ext>
            </a:extLst>
          </p:cNvPr>
          <p:cNvCxnSpPr>
            <a:cxnSpLocks/>
          </p:cNvCxnSpPr>
          <p:nvPr/>
        </p:nvCxnSpPr>
        <p:spPr>
          <a:xfrm flipH="1">
            <a:off x="6218362" y="4115447"/>
            <a:ext cx="5885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B35DCC6-78CA-CC46-ACC3-F7B3349EBF32}"/>
              </a:ext>
            </a:extLst>
          </p:cNvPr>
          <p:cNvSpPr txBox="1"/>
          <p:nvPr/>
        </p:nvSpPr>
        <p:spPr>
          <a:xfrm>
            <a:off x="3919243" y="4563154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192.168.2.10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3F56AF-B2C0-3B45-A236-EBD1FCABEEA2}"/>
              </a:ext>
            </a:extLst>
          </p:cNvPr>
          <p:cNvSpPr txBox="1"/>
          <p:nvPr/>
        </p:nvSpPr>
        <p:spPr>
          <a:xfrm>
            <a:off x="6816210" y="4518055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192.168.2.11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514B81D-93AF-E74C-A4E6-CB2EF45CB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2568" y="3763108"/>
            <a:ext cx="609687" cy="60968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534987-F685-AD4D-934F-D5EB42A7B166}"/>
              </a:ext>
            </a:extLst>
          </p:cNvPr>
          <p:cNvSpPr txBox="1"/>
          <p:nvPr/>
        </p:nvSpPr>
        <p:spPr>
          <a:xfrm>
            <a:off x="6777915" y="4361159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D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61451DAB-CCCB-0343-BF5A-D6E8449F2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679238" y="3926784"/>
            <a:ext cx="352204" cy="3522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91E823C-8E2F-2541-B789-27565EEF1F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38565" y="2479547"/>
            <a:ext cx="731872" cy="7318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18E00A-AC5C-D840-BE8D-EA5B9B846400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2917575" y="1724492"/>
            <a:ext cx="1157293" cy="108468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F3B72C-A04B-1B4F-B510-6D8CA5F0557E}"/>
              </a:ext>
            </a:extLst>
          </p:cNvPr>
          <p:cNvCxnSpPr>
            <a:cxnSpLocks/>
            <a:stCxn id="29" idx="0"/>
            <a:endCxn id="7" idx="3"/>
          </p:cNvCxnSpPr>
          <p:nvPr/>
        </p:nvCxnSpPr>
        <p:spPr>
          <a:xfrm rot="16200000" flipV="1">
            <a:off x="4859256" y="2756664"/>
            <a:ext cx="972462" cy="115009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8021DDE-5F97-0241-A7C7-AA1B8EF8CB2B}"/>
              </a:ext>
            </a:extLst>
          </p:cNvPr>
          <p:cNvSpPr txBox="1"/>
          <p:nvPr/>
        </p:nvSpPr>
        <p:spPr>
          <a:xfrm>
            <a:off x="2953876" y="2886309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178AF0-4D69-5E4C-9AF1-81B2CD118415}"/>
              </a:ext>
            </a:extLst>
          </p:cNvPr>
          <p:cNvSpPr txBox="1"/>
          <p:nvPr/>
        </p:nvSpPr>
        <p:spPr>
          <a:xfrm>
            <a:off x="4864709" y="2897874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192.168.2.1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B1E6AD-F6E9-C64B-AEA8-458EC789E174}"/>
              </a:ext>
            </a:extLst>
          </p:cNvPr>
          <p:cNvSpPr/>
          <p:nvPr/>
        </p:nvSpPr>
        <p:spPr>
          <a:xfrm>
            <a:off x="890016" y="1090246"/>
            <a:ext cx="4137044" cy="122463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2F7E46F-C081-084E-A626-84D41B068FB7}"/>
              </a:ext>
            </a:extLst>
          </p:cNvPr>
          <p:cNvSpPr/>
          <p:nvPr/>
        </p:nvSpPr>
        <p:spPr>
          <a:xfrm>
            <a:off x="3745202" y="3679230"/>
            <a:ext cx="4137044" cy="122463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7919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51CF92AD-3027-5745-8D3E-D2241CBFA2A9}"/>
              </a:ext>
            </a:extLst>
          </p:cNvPr>
          <p:cNvSpPr/>
          <p:nvPr/>
        </p:nvSpPr>
        <p:spPr>
          <a:xfrm>
            <a:off x="890016" y="1090246"/>
            <a:ext cx="4137044" cy="122463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Tablas de rutas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5F10FD2-262D-8B44-B49A-CAEA3CCE9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045" y="1172308"/>
            <a:ext cx="609687" cy="609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013AAB-078D-544E-B0DE-6B55A867D94C}"/>
              </a:ext>
            </a:extLst>
          </p:cNvPr>
          <p:cNvSpPr txBox="1"/>
          <p:nvPr/>
        </p:nvSpPr>
        <p:spPr>
          <a:xfrm>
            <a:off x="982714" y="1781995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A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70ADD11-9717-4044-A681-05E03A189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8674" y="1227145"/>
            <a:ext cx="595651" cy="59565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C343301-64F2-F446-8391-0CAC9A841F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9491" y="1348869"/>
            <a:ext cx="352204" cy="35220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DD5EF7-9BEC-D943-A902-98C866E3CA5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051695" y="1524971"/>
            <a:ext cx="636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02001F-62BE-D647-A799-F4AF89E3B23B}"/>
              </a:ext>
            </a:extLst>
          </p:cNvPr>
          <p:cNvCxnSpPr>
            <a:cxnSpLocks/>
          </p:cNvCxnSpPr>
          <p:nvPr/>
        </p:nvCxnSpPr>
        <p:spPr>
          <a:xfrm flipH="1">
            <a:off x="3284326" y="1524647"/>
            <a:ext cx="5885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8DE2D3-FA4B-1C4F-B74E-3BCA23140DBE}"/>
              </a:ext>
            </a:extLst>
          </p:cNvPr>
          <p:cNvSpPr txBox="1"/>
          <p:nvPr/>
        </p:nvSpPr>
        <p:spPr>
          <a:xfrm>
            <a:off x="985207" y="1972354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2D88A-AD83-D541-B989-54C0E27D858C}"/>
              </a:ext>
            </a:extLst>
          </p:cNvPr>
          <p:cNvSpPr txBox="1"/>
          <p:nvPr/>
        </p:nvSpPr>
        <p:spPr>
          <a:xfrm>
            <a:off x="3882174" y="1927255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192.168.1.11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DF12217-DA48-3147-AFA6-0A3B24541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8532" y="1172308"/>
            <a:ext cx="609687" cy="6096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5AB155-86AC-C54C-9D25-74DE3E4825E5}"/>
              </a:ext>
            </a:extLst>
          </p:cNvPr>
          <p:cNvSpPr txBox="1"/>
          <p:nvPr/>
        </p:nvSpPr>
        <p:spPr>
          <a:xfrm>
            <a:off x="3843879" y="1770359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B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DC3C8CB-996E-7343-BA4E-69758B58D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745202" y="1335984"/>
            <a:ext cx="352204" cy="3522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B30A7E1-A6A3-2248-A79A-BB2E7549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7081" y="3763108"/>
            <a:ext cx="609687" cy="6096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EE8952E-83F0-4D49-89AD-79E3BD132D4D}"/>
              </a:ext>
            </a:extLst>
          </p:cNvPr>
          <p:cNvSpPr txBox="1"/>
          <p:nvPr/>
        </p:nvSpPr>
        <p:spPr>
          <a:xfrm>
            <a:off x="3916750" y="4372795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C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4E5202CD-2BFE-AB42-8AF0-93624EC61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2710" y="3817945"/>
            <a:ext cx="595651" cy="59565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F2A138F-85A6-874B-9E9D-D3E6CA693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33527" y="3939669"/>
            <a:ext cx="352204" cy="35220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B16B80-3977-CC44-9CEF-5BC7F51A3406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>
            <a:off x="4985731" y="4115771"/>
            <a:ext cx="636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2FFE010-06B4-1F4E-8642-EA5F61C32BFE}"/>
              </a:ext>
            </a:extLst>
          </p:cNvPr>
          <p:cNvCxnSpPr>
            <a:cxnSpLocks/>
          </p:cNvCxnSpPr>
          <p:nvPr/>
        </p:nvCxnSpPr>
        <p:spPr>
          <a:xfrm flipH="1">
            <a:off x="6218362" y="4115447"/>
            <a:ext cx="5885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B35DCC6-78CA-CC46-ACC3-F7B3349EBF32}"/>
              </a:ext>
            </a:extLst>
          </p:cNvPr>
          <p:cNvSpPr txBox="1"/>
          <p:nvPr/>
        </p:nvSpPr>
        <p:spPr>
          <a:xfrm>
            <a:off x="3919243" y="4563154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192.168.2.10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3F56AF-B2C0-3B45-A236-EBD1FCABEEA2}"/>
              </a:ext>
            </a:extLst>
          </p:cNvPr>
          <p:cNvSpPr txBox="1"/>
          <p:nvPr/>
        </p:nvSpPr>
        <p:spPr>
          <a:xfrm>
            <a:off x="6816210" y="4518055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192.168.2.11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514B81D-93AF-E74C-A4E6-CB2EF45CB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2568" y="3763108"/>
            <a:ext cx="609687" cy="60968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534987-F685-AD4D-934F-D5EB42A7B166}"/>
              </a:ext>
            </a:extLst>
          </p:cNvPr>
          <p:cNvSpPr txBox="1"/>
          <p:nvPr/>
        </p:nvSpPr>
        <p:spPr>
          <a:xfrm>
            <a:off x="6777915" y="4361159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D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61451DAB-CCCB-0343-BF5A-D6E8449F2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679238" y="3926784"/>
            <a:ext cx="352204" cy="3522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91E823C-8E2F-2541-B789-27565EEF1F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38565" y="2479547"/>
            <a:ext cx="731872" cy="7318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18E00A-AC5C-D840-BE8D-EA5B9B846400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3070971" y="1877888"/>
            <a:ext cx="883123" cy="105206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F3B72C-A04B-1B4F-B510-6D8CA5F0557E}"/>
              </a:ext>
            </a:extLst>
          </p:cNvPr>
          <p:cNvCxnSpPr>
            <a:stCxn id="29" idx="0"/>
            <a:endCxn id="7" idx="3"/>
          </p:cNvCxnSpPr>
          <p:nvPr/>
        </p:nvCxnSpPr>
        <p:spPr>
          <a:xfrm rot="16200000" flipV="1">
            <a:off x="4859256" y="2756664"/>
            <a:ext cx="972462" cy="115009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8021DDE-5F97-0241-A7C7-AA1B8EF8CB2B}"/>
              </a:ext>
            </a:extLst>
          </p:cNvPr>
          <p:cNvSpPr txBox="1"/>
          <p:nvPr/>
        </p:nvSpPr>
        <p:spPr>
          <a:xfrm>
            <a:off x="2953876" y="2886309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178AF0-4D69-5E4C-9AF1-81B2CD118415}"/>
              </a:ext>
            </a:extLst>
          </p:cNvPr>
          <p:cNvSpPr txBox="1"/>
          <p:nvPr/>
        </p:nvSpPr>
        <p:spPr>
          <a:xfrm>
            <a:off x="4864709" y="2897874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192.168.2.1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200C41-FE93-4F43-AE40-7FA0E6D37BB7}"/>
              </a:ext>
            </a:extLst>
          </p:cNvPr>
          <p:cNvSpPr/>
          <p:nvPr/>
        </p:nvSpPr>
        <p:spPr>
          <a:xfrm>
            <a:off x="4954474" y="1327112"/>
            <a:ext cx="3915508" cy="2975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route add 192.168.2.0/24 via 192.168.1.1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A7E082-62BE-5440-A91E-327BEA4F0DD2}"/>
              </a:ext>
            </a:extLst>
          </p:cNvPr>
          <p:cNvCxnSpPr>
            <a:cxnSpLocks/>
          </p:cNvCxnSpPr>
          <p:nvPr/>
        </p:nvCxnSpPr>
        <p:spPr>
          <a:xfrm flipH="1">
            <a:off x="4390486" y="2165419"/>
            <a:ext cx="1" cy="445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0EC566-A5DC-4A48-8A5F-9A4D57D29A5F}"/>
              </a:ext>
            </a:extLst>
          </p:cNvPr>
          <p:cNvCxnSpPr>
            <a:cxnSpLocks/>
            <a:stCxn id="7" idx="2"/>
            <a:endCxn id="27" idx="0"/>
          </p:cNvCxnSpPr>
          <p:nvPr/>
        </p:nvCxnSpPr>
        <p:spPr>
          <a:xfrm flipH="1">
            <a:off x="4401925" y="3211419"/>
            <a:ext cx="2576" cy="5516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F05974-8124-8540-8012-A2DB3E5FFE51}"/>
              </a:ext>
            </a:extLst>
          </p:cNvPr>
          <p:cNvSpPr txBox="1"/>
          <p:nvPr/>
        </p:nvSpPr>
        <p:spPr>
          <a:xfrm>
            <a:off x="6769996" y="4917231"/>
            <a:ext cx="1109599" cy="2539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sz="1050" dirty="0"/>
              <a:t>192.168.2.0/24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AEE102C-53E1-A14F-ACD8-2BBAC2316543}"/>
              </a:ext>
            </a:extLst>
          </p:cNvPr>
          <p:cNvSpPr/>
          <p:nvPr/>
        </p:nvSpPr>
        <p:spPr>
          <a:xfrm>
            <a:off x="3745202" y="3679230"/>
            <a:ext cx="4137044" cy="122463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4C0B5A-6643-144F-B100-8A0EAF72008F}"/>
              </a:ext>
            </a:extLst>
          </p:cNvPr>
          <p:cNvSpPr txBox="1"/>
          <p:nvPr/>
        </p:nvSpPr>
        <p:spPr>
          <a:xfrm>
            <a:off x="4985731" y="2065540"/>
            <a:ext cx="1109599" cy="2539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sz="1050" dirty="0"/>
              <a:t>192.168.1.0/24</a:t>
            </a:r>
          </a:p>
        </p:txBody>
      </p:sp>
    </p:spTree>
    <p:extLst>
      <p:ext uri="{BB962C8B-B14F-4D97-AF65-F5344CB8AC3E}">
        <p14:creationId xmlns:p14="http://schemas.microsoft.com/office/powerpoint/2010/main" val="234544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0028BEF3-66F9-9A4E-A6F1-E5A0FBA87980}"/>
              </a:ext>
            </a:extLst>
          </p:cNvPr>
          <p:cNvSpPr txBox="1"/>
          <p:nvPr/>
        </p:nvSpPr>
        <p:spPr>
          <a:xfrm>
            <a:off x="6769996" y="4917231"/>
            <a:ext cx="1109599" cy="2539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sz="1050" dirty="0"/>
              <a:t>192.168.2.0/24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98EE87-C62F-D44A-B00D-C67F90C99973}"/>
              </a:ext>
            </a:extLst>
          </p:cNvPr>
          <p:cNvSpPr/>
          <p:nvPr/>
        </p:nvSpPr>
        <p:spPr>
          <a:xfrm>
            <a:off x="3745202" y="3679230"/>
            <a:ext cx="4137044" cy="122463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Tablas de rutas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5F10FD2-262D-8B44-B49A-CAEA3CCE9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045" y="1172308"/>
            <a:ext cx="609687" cy="609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013AAB-078D-544E-B0DE-6B55A867D94C}"/>
              </a:ext>
            </a:extLst>
          </p:cNvPr>
          <p:cNvSpPr txBox="1"/>
          <p:nvPr/>
        </p:nvSpPr>
        <p:spPr>
          <a:xfrm>
            <a:off x="982714" y="1781995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A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70ADD11-9717-4044-A681-05E03A189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8674" y="1227145"/>
            <a:ext cx="595651" cy="59565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C343301-64F2-F446-8391-0CAC9A841F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9491" y="1348869"/>
            <a:ext cx="352204" cy="35220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DD5EF7-9BEC-D943-A902-98C866E3CA5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051695" y="1524971"/>
            <a:ext cx="636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02001F-62BE-D647-A799-F4AF89E3B23B}"/>
              </a:ext>
            </a:extLst>
          </p:cNvPr>
          <p:cNvCxnSpPr>
            <a:cxnSpLocks/>
          </p:cNvCxnSpPr>
          <p:nvPr/>
        </p:nvCxnSpPr>
        <p:spPr>
          <a:xfrm flipH="1">
            <a:off x="3284326" y="1524647"/>
            <a:ext cx="5885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8DE2D3-FA4B-1C4F-B74E-3BCA23140DBE}"/>
              </a:ext>
            </a:extLst>
          </p:cNvPr>
          <p:cNvSpPr txBox="1"/>
          <p:nvPr/>
        </p:nvSpPr>
        <p:spPr>
          <a:xfrm>
            <a:off x="985207" y="1972354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2D88A-AD83-D541-B989-54C0E27D858C}"/>
              </a:ext>
            </a:extLst>
          </p:cNvPr>
          <p:cNvSpPr txBox="1"/>
          <p:nvPr/>
        </p:nvSpPr>
        <p:spPr>
          <a:xfrm>
            <a:off x="3882174" y="1927255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192.168.1.11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DF12217-DA48-3147-AFA6-0A3B24541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8532" y="1172308"/>
            <a:ext cx="609687" cy="6096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5AB155-86AC-C54C-9D25-74DE3E4825E5}"/>
              </a:ext>
            </a:extLst>
          </p:cNvPr>
          <p:cNvSpPr txBox="1"/>
          <p:nvPr/>
        </p:nvSpPr>
        <p:spPr>
          <a:xfrm>
            <a:off x="3843879" y="1770359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B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DC3C8CB-996E-7343-BA4E-69758B58D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745202" y="1335984"/>
            <a:ext cx="352204" cy="3522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B30A7E1-A6A3-2248-A79A-BB2E7549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7081" y="3763108"/>
            <a:ext cx="609687" cy="6096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EE8952E-83F0-4D49-89AD-79E3BD132D4D}"/>
              </a:ext>
            </a:extLst>
          </p:cNvPr>
          <p:cNvSpPr txBox="1"/>
          <p:nvPr/>
        </p:nvSpPr>
        <p:spPr>
          <a:xfrm>
            <a:off x="3916750" y="4372795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C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4E5202CD-2BFE-AB42-8AF0-93624EC61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2710" y="3817945"/>
            <a:ext cx="595651" cy="59565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F2A138F-85A6-874B-9E9D-D3E6CA693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33527" y="3939669"/>
            <a:ext cx="352204" cy="35220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B16B80-3977-CC44-9CEF-5BC7F51A3406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>
            <a:off x="4985731" y="4115771"/>
            <a:ext cx="636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2FFE010-06B4-1F4E-8642-EA5F61C32BFE}"/>
              </a:ext>
            </a:extLst>
          </p:cNvPr>
          <p:cNvCxnSpPr>
            <a:cxnSpLocks/>
          </p:cNvCxnSpPr>
          <p:nvPr/>
        </p:nvCxnSpPr>
        <p:spPr>
          <a:xfrm flipH="1">
            <a:off x="6218362" y="4115447"/>
            <a:ext cx="5885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B35DCC6-78CA-CC46-ACC3-F7B3349EBF32}"/>
              </a:ext>
            </a:extLst>
          </p:cNvPr>
          <p:cNvSpPr txBox="1"/>
          <p:nvPr/>
        </p:nvSpPr>
        <p:spPr>
          <a:xfrm>
            <a:off x="3919243" y="4563154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192.168.2.10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3F56AF-B2C0-3B45-A236-EBD1FCABEEA2}"/>
              </a:ext>
            </a:extLst>
          </p:cNvPr>
          <p:cNvSpPr txBox="1"/>
          <p:nvPr/>
        </p:nvSpPr>
        <p:spPr>
          <a:xfrm>
            <a:off x="6816210" y="4518055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192.168.2.11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514B81D-93AF-E74C-A4E6-CB2EF45CB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2568" y="3763108"/>
            <a:ext cx="609687" cy="60968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534987-F685-AD4D-934F-D5EB42A7B166}"/>
              </a:ext>
            </a:extLst>
          </p:cNvPr>
          <p:cNvSpPr txBox="1"/>
          <p:nvPr/>
        </p:nvSpPr>
        <p:spPr>
          <a:xfrm>
            <a:off x="6777915" y="4361159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D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61451DAB-CCCB-0343-BF5A-D6E8449F2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679238" y="3926784"/>
            <a:ext cx="352204" cy="3522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91E823C-8E2F-2541-B789-27565EEF1F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38565" y="2479547"/>
            <a:ext cx="731872" cy="7318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18E00A-AC5C-D840-BE8D-EA5B9B846400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3070971" y="1877888"/>
            <a:ext cx="883123" cy="105206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F3B72C-A04B-1B4F-B510-6D8CA5F0557E}"/>
              </a:ext>
            </a:extLst>
          </p:cNvPr>
          <p:cNvCxnSpPr>
            <a:stCxn id="29" idx="0"/>
            <a:endCxn id="7" idx="3"/>
          </p:cNvCxnSpPr>
          <p:nvPr/>
        </p:nvCxnSpPr>
        <p:spPr>
          <a:xfrm rot="16200000" flipV="1">
            <a:off x="4859256" y="2756664"/>
            <a:ext cx="972462" cy="115009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8021DDE-5F97-0241-A7C7-AA1B8EF8CB2B}"/>
              </a:ext>
            </a:extLst>
          </p:cNvPr>
          <p:cNvSpPr txBox="1"/>
          <p:nvPr/>
        </p:nvSpPr>
        <p:spPr>
          <a:xfrm>
            <a:off x="2953876" y="2886309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178AF0-4D69-5E4C-9AF1-81B2CD118415}"/>
              </a:ext>
            </a:extLst>
          </p:cNvPr>
          <p:cNvSpPr txBox="1"/>
          <p:nvPr/>
        </p:nvSpPr>
        <p:spPr>
          <a:xfrm>
            <a:off x="4864709" y="2897874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192.168.2.1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200C41-FE93-4F43-AE40-7FA0E6D37BB7}"/>
              </a:ext>
            </a:extLst>
          </p:cNvPr>
          <p:cNvSpPr/>
          <p:nvPr/>
        </p:nvSpPr>
        <p:spPr>
          <a:xfrm>
            <a:off x="5073688" y="4760335"/>
            <a:ext cx="3915508" cy="2975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route add 192.168.1.0/24 via 192.168.2.1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0EC566-A5DC-4A48-8A5F-9A4D57D29A5F}"/>
              </a:ext>
            </a:extLst>
          </p:cNvPr>
          <p:cNvCxnSpPr>
            <a:cxnSpLocks/>
            <a:stCxn id="38" idx="3"/>
            <a:endCxn id="7" idx="2"/>
          </p:cNvCxnSpPr>
          <p:nvPr/>
        </p:nvCxnSpPr>
        <p:spPr>
          <a:xfrm rot="10800000">
            <a:off x="4404502" y="3211420"/>
            <a:ext cx="2274737" cy="89146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0">
            <a:extLst>
              <a:ext uri="{FF2B5EF4-FFF2-40B4-BE49-F238E27FC236}">
                <a16:creationId xmlns:a16="http://schemas.microsoft.com/office/drawing/2014/main" id="{88FE4DEF-2231-144D-BA66-F5326BD33EE6}"/>
              </a:ext>
            </a:extLst>
          </p:cNvPr>
          <p:cNvCxnSpPr>
            <a:cxnSpLocks/>
          </p:cNvCxnSpPr>
          <p:nvPr/>
        </p:nvCxnSpPr>
        <p:spPr>
          <a:xfrm flipV="1">
            <a:off x="4390484" y="2095775"/>
            <a:ext cx="2" cy="5265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9DDAA39-0D96-5649-BF94-89FE78276F3D}"/>
              </a:ext>
            </a:extLst>
          </p:cNvPr>
          <p:cNvSpPr/>
          <p:nvPr/>
        </p:nvSpPr>
        <p:spPr>
          <a:xfrm>
            <a:off x="890016" y="1090246"/>
            <a:ext cx="4137044" cy="122463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8E72E2-C114-0048-BBC9-E500C49048AC}"/>
              </a:ext>
            </a:extLst>
          </p:cNvPr>
          <p:cNvSpPr txBox="1"/>
          <p:nvPr/>
        </p:nvSpPr>
        <p:spPr>
          <a:xfrm>
            <a:off x="4985731" y="2065540"/>
            <a:ext cx="1109599" cy="2539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sz="1050" dirty="0"/>
              <a:t>192.168.1.0/24</a:t>
            </a:r>
          </a:p>
        </p:txBody>
      </p:sp>
    </p:spTree>
    <p:extLst>
      <p:ext uri="{BB962C8B-B14F-4D97-AF65-F5344CB8AC3E}">
        <p14:creationId xmlns:p14="http://schemas.microsoft.com/office/powerpoint/2010/main" val="40704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3B852EDE-1596-AD4F-9E12-30EB3FC5871B}"/>
              </a:ext>
            </a:extLst>
          </p:cNvPr>
          <p:cNvSpPr txBox="1"/>
          <p:nvPr/>
        </p:nvSpPr>
        <p:spPr>
          <a:xfrm>
            <a:off x="6769996" y="4917231"/>
            <a:ext cx="1109599" cy="2539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sz="1050" dirty="0"/>
              <a:t>192.168.2.0/24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D49DC8A-88A8-324A-83F5-C263A4C33ADE}"/>
              </a:ext>
            </a:extLst>
          </p:cNvPr>
          <p:cNvSpPr/>
          <p:nvPr/>
        </p:nvSpPr>
        <p:spPr>
          <a:xfrm>
            <a:off x="3745202" y="3679230"/>
            <a:ext cx="4137044" cy="122463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2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¿Y si el </a:t>
            </a:r>
            <a:r>
              <a:rPr lang="es-ES_tradnl" sz="32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router</a:t>
            </a:r>
            <a:r>
              <a:rPr lang="es-ES_tradnl" sz="32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también me conecta a Internet?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5F10FD2-262D-8B44-B49A-CAEA3CCE9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045" y="1172308"/>
            <a:ext cx="609687" cy="609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013AAB-078D-544E-B0DE-6B55A867D94C}"/>
              </a:ext>
            </a:extLst>
          </p:cNvPr>
          <p:cNvSpPr txBox="1"/>
          <p:nvPr/>
        </p:nvSpPr>
        <p:spPr>
          <a:xfrm>
            <a:off x="982714" y="1781995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A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70ADD11-9717-4044-A681-05E03A189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8674" y="1227145"/>
            <a:ext cx="595651" cy="59565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C343301-64F2-F446-8391-0CAC9A841F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9491" y="1348869"/>
            <a:ext cx="352204" cy="35220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DD5EF7-9BEC-D943-A902-98C866E3CA5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051695" y="1524971"/>
            <a:ext cx="636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02001F-62BE-D647-A799-F4AF89E3B23B}"/>
              </a:ext>
            </a:extLst>
          </p:cNvPr>
          <p:cNvCxnSpPr>
            <a:cxnSpLocks/>
          </p:cNvCxnSpPr>
          <p:nvPr/>
        </p:nvCxnSpPr>
        <p:spPr>
          <a:xfrm flipH="1">
            <a:off x="3284326" y="1524647"/>
            <a:ext cx="5885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8DE2D3-FA4B-1C4F-B74E-3BCA23140DBE}"/>
              </a:ext>
            </a:extLst>
          </p:cNvPr>
          <p:cNvSpPr txBox="1"/>
          <p:nvPr/>
        </p:nvSpPr>
        <p:spPr>
          <a:xfrm>
            <a:off x="985207" y="1972354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2D88A-AD83-D541-B989-54C0E27D858C}"/>
              </a:ext>
            </a:extLst>
          </p:cNvPr>
          <p:cNvSpPr txBox="1"/>
          <p:nvPr/>
        </p:nvSpPr>
        <p:spPr>
          <a:xfrm>
            <a:off x="3882174" y="1927255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192.168.1.11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DF12217-DA48-3147-AFA6-0A3B24541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8532" y="1172308"/>
            <a:ext cx="609687" cy="6096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5AB155-86AC-C54C-9D25-74DE3E4825E5}"/>
              </a:ext>
            </a:extLst>
          </p:cNvPr>
          <p:cNvSpPr txBox="1"/>
          <p:nvPr/>
        </p:nvSpPr>
        <p:spPr>
          <a:xfrm>
            <a:off x="3843879" y="1770359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B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DC3C8CB-996E-7343-BA4E-69758B58D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745202" y="1335984"/>
            <a:ext cx="352204" cy="3522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B30A7E1-A6A3-2248-A79A-BB2E7549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7081" y="3763108"/>
            <a:ext cx="609687" cy="6096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EE8952E-83F0-4D49-89AD-79E3BD132D4D}"/>
              </a:ext>
            </a:extLst>
          </p:cNvPr>
          <p:cNvSpPr txBox="1"/>
          <p:nvPr/>
        </p:nvSpPr>
        <p:spPr>
          <a:xfrm>
            <a:off x="3916750" y="4372795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C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4E5202CD-2BFE-AB42-8AF0-93624EC61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2710" y="3817945"/>
            <a:ext cx="595651" cy="59565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F2A138F-85A6-874B-9E9D-D3E6CA693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33527" y="3939669"/>
            <a:ext cx="352204" cy="35220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B16B80-3977-CC44-9CEF-5BC7F51A3406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>
            <a:off x="4985731" y="4115771"/>
            <a:ext cx="636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2FFE010-06B4-1F4E-8642-EA5F61C32BFE}"/>
              </a:ext>
            </a:extLst>
          </p:cNvPr>
          <p:cNvCxnSpPr>
            <a:cxnSpLocks/>
          </p:cNvCxnSpPr>
          <p:nvPr/>
        </p:nvCxnSpPr>
        <p:spPr>
          <a:xfrm flipH="1">
            <a:off x="6218362" y="4115447"/>
            <a:ext cx="5885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B35DCC6-78CA-CC46-ACC3-F7B3349EBF32}"/>
              </a:ext>
            </a:extLst>
          </p:cNvPr>
          <p:cNvSpPr txBox="1"/>
          <p:nvPr/>
        </p:nvSpPr>
        <p:spPr>
          <a:xfrm>
            <a:off x="3919243" y="4563154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192.168.2.10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3F56AF-B2C0-3B45-A236-EBD1FCABEEA2}"/>
              </a:ext>
            </a:extLst>
          </p:cNvPr>
          <p:cNvSpPr txBox="1"/>
          <p:nvPr/>
        </p:nvSpPr>
        <p:spPr>
          <a:xfrm>
            <a:off x="6816210" y="4518055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192.168.2.11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514B81D-93AF-E74C-A4E6-CB2EF45CB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2568" y="3763108"/>
            <a:ext cx="609687" cy="60968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534987-F685-AD4D-934F-D5EB42A7B166}"/>
              </a:ext>
            </a:extLst>
          </p:cNvPr>
          <p:cNvSpPr txBox="1"/>
          <p:nvPr/>
        </p:nvSpPr>
        <p:spPr>
          <a:xfrm>
            <a:off x="6777915" y="4361159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D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61451DAB-CCCB-0343-BF5A-D6E8449F2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679238" y="3926784"/>
            <a:ext cx="352204" cy="3522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91E823C-8E2F-2541-B789-27565EEF1F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38565" y="2479547"/>
            <a:ext cx="731872" cy="7318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18E00A-AC5C-D840-BE8D-EA5B9B846400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3070971" y="1877888"/>
            <a:ext cx="883123" cy="105206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F3B72C-A04B-1B4F-B510-6D8CA5F0557E}"/>
              </a:ext>
            </a:extLst>
          </p:cNvPr>
          <p:cNvCxnSpPr>
            <a:stCxn id="29" idx="0"/>
            <a:endCxn id="7" idx="3"/>
          </p:cNvCxnSpPr>
          <p:nvPr/>
        </p:nvCxnSpPr>
        <p:spPr>
          <a:xfrm rot="16200000" flipV="1">
            <a:off x="4859256" y="2756664"/>
            <a:ext cx="972462" cy="115009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8021DDE-5F97-0241-A7C7-AA1B8EF8CB2B}"/>
              </a:ext>
            </a:extLst>
          </p:cNvPr>
          <p:cNvSpPr txBox="1"/>
          <p:nvPr/>
        </p:nvSpPr>
        <p:spPr>
          <a:xfrm>
            <a:off x="2953876" y="2886309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178AF0-4D69-5E4C-9AF1-81B2CD118415}"/>
              </a:ext>
            </a:extLst>
          </p:cNvPr>
          <p:cNvSpPr txBox="1"/>
          <p:nvPr/>
        </p:nvSpPr>
        <p:spPr>
          <a:xfrm>
            <a:off x="4864709" y="2897874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192.168.2.1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0EC566-A5DC-4A48-8A5F-9A4D57D29A5F}"/>
              </a:ext>
            </a:extLst>
          </p:cNvPr>
          <p:cNvCxnSpPr>
            <a:cxnSpLocks/>
            <a:stCxn id="38" idx="3"/>
          </p:cNvCxnSpPr>
          <p:nvPr/>
        </p:nvCxnSpPr>
        <p:spPr>
          <a:xfrm rot="10800000">
            <a:off x="4985732" y="3140226"/>
            <a:ext cx="1693507" cy="9626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0">
            <a:extLst>
              <a:ext uri="{FF2B5EF4-FFF2-40B4-BE49-F238E27FC236}">
                <a16:creationId xmlns:a16="http://schemas.microsoft.com/office/drawing/2014/main" id="{88FE4DEF-2231-144D-BA66-F5326BD33EE6}"/>
              </a:ext>
            </a:extLst>
          </p:cNvPr>
          <p:cNvCxnSpPr>
            <a:cxnSpLocks/>
            <a:stCxn id="7" idx="2"/>
            <a:endCxn id="25602" idx="0"/>
          </p:cNvCxnSpPr>
          <p:nvPr/>
        </p:nvCxnSpPr>
        <p:spPr>
          <a:xfrm rot="5400000">
            <a:off x="2326003" y="2046373"/>
            <a:ext cx="913452" cy="32435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0F3E49E-BE4F-9A4D-81EE-8741E1062C86}"/>
              </a:ext>
            </a:extLst>
          </p:cNvPr>
          <p:cNvSpPr/>
          <p:nvPr/>
        </p:nvSpPr>
        <p:spPr>
          <a:xfrm>
            <a:off x="4954474" y="1327112"/>
            <a:ext cx="4203798" cy="4277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route add 192.168.2.0/24 via 192.168.1.1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route add </a:t>
            </a:r>
            <a:r>
              <a:rPr lang="en-ES" sz="1200" dirty="0">
                <a:latin typeface="Consolas" panose="020B0609020204030204" pitchFamily="49" charset="0"/>
                <a:cs typeface="Consolas" panose="020B0609020204030204" pitchFamily="49" charset="0"/>
              </a:rPr>
              <a:t>31.4.236.14/32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via 192.168.1.1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612C8D-4FDE-BA48-BCD2-FEBCFA6B3ABE}"/>
              </a:ext>
            </a:extLst>
          </p:cNvPr>
          <p:cNvSpPr/>
          <p:nvPr/>
        </p:nvSpPr>
        <p:spPr>
          <a:xfrm>
            <a:off x="890016" y="1090246"/>
            <a:ext cx="4137044" cy="122463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8CA49A-0ECB-1A42-BEA5-E83BC3CC618D}"/>
              </a:ext>
            </a:extLst>
          </p:cNvPr>
          <p:cNvSpPr txBox="1"/>
          <p:nvPr/>
        </p:nvSpPr>
        <p:spPr>
          <a:xfrm>
            <a:off x="4985731" y="2065540"/>
            <a:ext cx="1109599" cy="2539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sz="1050" dirty="0"/>
              <a:t>192.168.1.0/24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C907672-823B-9843-9E4F-63AFD4D882EC}"/>
              </a:ext>
            </a:extLst>
          </p:cNvPr>
          <p:cNvSpPr/>
          <p:nvPr/>
        </p:nvSpPr>
        <p:spPr>
          <a:xfrm>
            <a:off x="5021228" y="4552311"/>
            <a:ext cx="4137044" cy="4277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route add 192.168.2.0/24 via 192.168.1.1</a:t>
            </a:r>
          </a:p>
          <a:p>
            <a:pPr algn="ctr"/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route add </a:t>
            </a:r>
            <a:r>
              <a:rPr lang="en-ES" sz="1200" dirty="0">
                <a:latin typeface="Consolas" panose="020B0609020204030204" pitchFamily="49" charset="0"/>
                <a:cs typeface="Consolas" panose="020B0609020204030204" pitchFamily="49" charset="0"/>
              </a:rPr>
              <a:t>31.4.236.14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/32 via 192.168.1.1 </a:t>
            </a:r>
          </a:p>
        </p:txBody>
      </p:sp>
      <p:pic>
        <p:nvPicPr>
          <p:cNvPr id="25602" name="Picture 2" descr="Google Logo | LOGOS de MARCAS">
            <a:extLst>
              <a:ext uri="{FF2B5EF4-FFF2-40B4-BE49-F238E27FC236}">
                <a16:creationId xmlns:a16="http://schemas.microsoft.com/office/drawing/2014/main" id="{BC60318C-52CF-1042-B98A-AB1C8E9C9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76" y="4124871"/>
            <a:ext cx="892160" cy="50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0">
            <a:extLst>
              <a:ext uri="{FF2B5EF4-FFF2-40B4-BE49-F238E27FC236}">
                <a16:creationId xmlns:a16="http://schemas.microsoft.com/office/drawing/2014/main" id="{9131F1CA-E422-9D4E-8942-2A97401AB066}"/>
              </a:ext>
            </a:extLst>
          </p:cNvPr>
          <p:cNvCxnSpPr>
            <a:cxnSpLocks/>
            <a:stCxn id="17" idx="2"/>
            <a:endCxn id="7" idx="0"/>
          </p:cNvCxnSpPr>
          <p:nvPr/>
        </p:nvCxnSpPr>
        <p:spPr>
          <a:xfrm rot="16200000" flipH="1">
            <a:off x="2826219" y="901264"/>
            <a:ext cx="245583" cy="29109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loud 7">
            <a:extLst>
              <a:ext uri="{FF2B5EF4-FFF2-40B4-BE49-F238E27FC236}">
                <a16:creationId xmlns:a16="http://schemas.microsoft.com/office/drawing/2014/main" id="{C4BF4162-E9DA-D74F-A329-515ABBC8223D}"/>
              </a:ext>
            </a:extLst>
          </p:cNvPr>
          <p:cNvSpPr/>
          <p:nvPr/>
        </p:nvSpPr>
        <p:spPr>
          <a:xfrm>
            <a:off x="254000" y="3006634"/>
            <a:ext cx="2288195" cy="1971588"/>
          </a:xfrm>
          <a:prstGeom prst="cloud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50" name="Straight Arrow Connector 8">
            <a:extLst>
              <a:ext uri="{FF2B5EF4-FFF2-40B4-BE49-F238E27FC236}">
                <a16:creationId xmlns:a16="http://schemas.microsoft.com/office/drawing/2014/main" id="{AD953A40-DB4D-DC46-B6A3-69C1704C1472}"/>
              </a:ext>
            </a:extLst>
          </p:cNvPr>
          <p:cNvCxnSpPr>
            <a:cxnSpLocks/>
          </p:cNvCxnSpPr>
          <p:nvPr/>
        </p:nvCxnSpPr>
        <p:spPr>
          <a:xfrm>
            <a:off x="2248245" y="3158595"/>
            <a:ext cx="1737560" cy="12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F7783F3-636E-7442-87B5-A4181800083A}"/>
              </a:ext>
            </a:extLst>
          </p:cNvPr>
          <p:cNvSpPr txBox="1"/>
          <p:nvPr/>
        </p:nvSpPr>
        <p:spPr>
          <a:xfrm>
            <a:off x="2737782" y="3208148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31.4.236.14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621CE0B-94D7-3940-B68D-164BEC5CE2FD}"/>
              </a:ext>
            </a:extLst>
          </p:cNvPr>
          <p:cNvSpPr/>
          <p:nvPr/>
        </p:nvSpPr>
        <p:spPr>
          <a:xfrm>
            <a:off x="2782729" y="3208148"/>
            <a:ext cx="795853" cy="253916"/>
          </a:xfrm>
          <a:prstGeom prst="rect">
            <a:avLst/>
          </a:prstGeom>
          <a:solidFill>
            <a:srgbClr val="D8D8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6865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3B852EDE-1596-AD4F-9E12-30EB3FC5871B}"/>
              </a:ext>
            </a:extLst>
          </p:cNvPr>
          <p:cNvSpPr txBox="1"/>
          <p:nvPr/>
        </p:nvSpPr>
        <p:spPr>
          <a:xfrm>
            <a:off x="6769996" y="4917231"/>
            <a:ext cx="1109599" cy="2539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sz="1050" dirty="0"/>
              <a:t>192.168.2.0/24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D49DC8A-88A8-324A-83F5-C263A4C33ADE}"/>
              </a:ext>
            </a:extLst>
          </p:cNvPr>
          <p:cNvSpPr/>
          <p:nvPr/>
        </p:nvSpPr>
        <p:spPr>
          <a:xfrm>
            <a:off x="3745202" y="3679230"/>
            <a:ext cx="4137044" cy="122463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2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La ruta por defecto es el </a:t>
            </a:r>
            <a:r>
              <a:rPr lang="es-ES_tradnl" sz="32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router</a:t>
            </a:r>
            <a:endParaRPr lang="es-ES_tradnl" sz="32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5F10FD2-262D-8B44-B49A-CAEA3CCE9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045" y="1172308"/>
            <a:ext cx="609687" cy="609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013AAB-078D-544E-B0DE-6B55A867D94C}"/>
              </a:ext>
            </a:extLst>
          </p:cNvPr>
          <p:cNvSpPr txBox="1"/>
          <p:nvPr/>
        </p:nvSpPr>
        <p:spPr>
          <a:xfrm>
            <a:off x="982714" y="1781995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A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70ADD11-9717-4044-A681-05E03A189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8674" y="1227145"/>
            <a:ext cx="595651" cy="59565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C343301-64F2-F446-8391-0CAC9A841F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9491" y="1348869"/>
            <a:ext cx="352204" cy="35220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DD5EF7-9BEC-D943-A902-98C866E3CA5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051695" y="1524971"/>
            <a:ext cx="636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02001F-62BE-D647-A799-F4AF89E3B23B}"/>
              </a:ext>
            </a:extLst>
          </p:cNvPr>
          <p:cNvCxnSpPr>
            <a:cxnSpLocks/>
          </p:cNvCxnSpPr>
          <p:nvPr/>
        </p:nvCxnSpPr>
        <p:spPr>
          <a:xfrm flipH="1">
            <a:off x="3284326" y="1524647"/>
            <a:ext cx="5885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8DE2D3-FA4B-1C4F-B74E-3BCA23140DBE}"/>
              </a:ext>
            </a:extLst>
          </p:cNvPr>
          <p:cNvSpPr txBox="1"/>
          <p:nvPr/>
        </p:nvSpPr>
        <p:spPr>
          <a:xfrm>
            <a:off x="985207" y="1972354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2D88A-AD83-D541-B989-54C0E27D858C}"/>
              </a:ext>
            </a:extLst>
          </p:cNvPr>
          <p:cNvSpPr txBox="1"/>
          <p:nvPr/>
        </p:nvSpPr>
        <p:spPr>
          <a:xfrm>
            <a:off x="3882174" y="1927255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192.168.1.11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DF12217-DA48-3147-AFA6-0A3B24541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8532" y="1172308"/>
            <a:ext cx="609687" cy="6096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5AB155-86AC-C54C-9D25-74DE3E4825E5}"/>
              </a:ext>
            </a:extLst>
          </p:cNvPr>
          <p:cNvSpPr txBox="1"/>
          <p:nvPr/>
        </p:nvSpPr>
        <p:spPr>
          <a:xfrm>
            <a:off x="3843879" y="1770359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B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DC3C8CB-996E-7343-BA4E-69758B58D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745202" y="1335984"/>
            <a:ext cx="352204" cy="3522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B30A7E1-A6A3-2248-A79A-BB2E7549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7081" y="3763108"/>
            <a:ext cx="609687" cy="6096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EE8952E-83F0-4D49-89AD-79E3BD132D4D}"/>
              </a:ext>
            </a:extLst>
          </p:cNvPr>
          <p:cNvSpPr txBox="1"/>
          <p:nvPr/>
        </p:nvSpPr>
        <p:spPr>
          <a:xfrm>
            <a:off x="3916750" y="4372795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C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4E5202CD-2BFE-AB42-8AF0-93624EC61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2710" y="3817945"/>
            <a:ext cx="595651" cy="59565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F2A138F-85A6-874B-9E9D-D3E6CA693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33527" y="3939669"/>
            <a:ext cx="352204" cy="35220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B16B80-3977-CC44-9CEF-5BC7F51A3406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>
            <a:off x="4985731" y="4115771"/>
            <a:ext cx="636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2FFE010-06B4-1F4E-8642-EA5F61C32BFE}"/>
              </a:ext>
            </a:extLst>
          </p:cNvPr>
          <p:cNvCxnSpPr>
            <a:cxnSpLocks/>
          </p:cNvCxnSpPr>
          <p:nvPr/>
        </p:nvCxnSpPr>
        <p:spPr>
          <a:xfrm flipH="1">
            <a:off x="6218362" y="4115447"/>
            <a:ext cx="5885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B35DCC6-78CA-CC46-ACC3-F7B3349EBF32}"/>
              </a:ext>
            </a:extLst>
          </p:cNvPr>
          <p:cNvSpPr txBox="1"/>
          <p:nvPr/>
        </p:nvSpPr>
        <p:spPr>
          <a:xfrm>
            <a:off x="3919243" y="4563154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192.168.2.10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3F56AF-B2C0-3B45-A236-EBD1FCABEEA2}"/>
              </a:ext>
            </a:extLst>
          </p:cNvPr>
          <p:cNvSpPr txBox="1"/>
          <p:nvPr/>
        </p:nvSpPr>
        <p:spPr>
          <a:xfrm>
            <a:off x="6816210" y="4518055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192.168.2.11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514B81D-93AF-E74C-A4E6-CB2EF45CB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2568" y="3763108"/>
            <a:ext cx="609687" cy="60968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534987-F685-AD4D-934F-D5EB42A7B166}"/>
              </a:ext>
            </a:extLst>
          </p:cNvPr>
          <p:cNvSpPr txBox="1"/>
          <p:nvPr/>
        </p:nvSpPr>
        <p:spPr>
          <a:xfrm>
            <a:off x="6777915" y="4361159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D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61451DAB-CCCB-0343-BF5A-D6E8449F2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679238" y="3926784"/>
            <a:ext cx="352204" cy="3522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91E823C-8E2F-2541-B789-27565EEF1F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38565" y="2479547"/>
            <a:ext cx="731872" cy="7318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18E00A-AC5C-D840-BE8D-EA5B9B846400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3070971" y="1877888"/>
            <a:ext cx="883123" cy="105206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F3B72C-A04B-1B4F-B510-6D8CA5F0557E}"/>
              </a:ext>
            </a:extLst>
          </p:cNvPr>
          <p:cNvCxnSpPr>
            <a:stCxn id="29" idx="0"/>
            <a:endCxn id="7" idx="3"/>
          </p:cNvCxnSpPr>
          <p:nvPr/>
        </p:nvCxnSpPr>
        <p:spPr>
          <a:xfrm rot="16200000" flipV="1">
            <a:off x="4859256" y="2756664"/>
            <a:ext cx="972462" cy="115009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8021DDE-5F97-0241-A7C7-AA1B8EF8CB2B}"/>
              </a:ext>
            </a:extLst>
          </p:cNvPr>
          <p:cNvSpPr txBox="1"/>
          <p:nvPr/>
        </p:nvSpPr>
        <p:spPr>
          <a:xfrm>
            <a:off x="2953876" y="2886309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178AF0-4D69-5E4C-9AF1-81B2CD118415}"/>
              </a:ext>
            </a:extLst>
          </p:cNvPr>
          <p:cNvSpPr txBox="1"/>
          <p:nvPr/>
        </p:nvSpPr>
        <p:spPr>
          <a:xfrm>
            <a:off x="4864709" y="2897874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192.168.2.1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0EC566-A5DC-4A48-8A5F-9A4D57D29A5F}"/>
              </a:ext>
            </a:extLst>
          </p:cNvPr>
          <p:cNvCxnSpPr>
            <a:cxnSpLocks/>
            <a:stCxn id="38" idx="3"/>
          </p:cNvCxnSpPr>
          <p:nvPr/>
        </p:nvCxnSpPr>
        <p:spPr>
          <a:xfrm rot="10800000">
            <a:off x="4985732" y="3140226"/>
            <a:ext cx="1693507" cy="9626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0">
            <a:extLst>
              <a:ext uri="{FF2B5EF4-FFF2-40B4-BE49-F238E27FC236}">
                <a16:creationId xmlns:a16="http://schemas.microsoft.com/office/drawing/2014/main" id="{88FE4DEF-2231-144D-BA66-F5326BD33EE6}"/>
              </a:ext>
            </a:extLst>
          </p:cNvPr>
          <p:cNvCxnSpPr>
            <a:cxnSpLocks/>
            <a:stCxn id="7" idx="2"/>
            <a:endCxn id="25602" idx="0"/>
          </p:cNvCxnSpPr>
          <p:nvPr/>
        </p:nvCxnSpPr>
        <p:spPr>
          <a:xfrm rot="5400000">
            <a:off x="2326003" y="2046373"/>
            <a:ext cx="913452" cy="32435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E0612C8D-4FDE-BA48-BCD2-FEBCFA6B3ABE}"/>
              </a:ext>
            </a:extLst>
          </p:cNvPr>
          <p:cNvSpPr/>
          <p:nvPr/>
        </p:nvSpPr>
        <p:spPr>
          <a:xfrm>
            <a:off x="890016" y="1090246"/>
            <a:ext cx="4137044" cy="122463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8CA49A-0ECB-1A42-BEA5-E83BC3CC618D}"/>
              </a:ext>
            </a:extLst>
          </p:cNvPr>
          <p:cNvSpPr txBox="1"/>
          <p:nvPr/>
        </p:nvSpPr>
        <p:spPr>
          <a:xfrm>
            <a:off x="4985731" y="2065540"/>
            <a:ext cx="1109599" cy="2539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sz="1050" dirty="0"/>
              <a:t>192.168.1.0/24</a:t>
            </a:r>
          </a:p>
        </p:txBody>
      </p:sp>
      <p:pic>
        <p:nvPicPr>
          <p:cNvPr id="25602" name="Picture 2" descr="Google Logo | LOGOS de MARCAS">
            <a:extLst>
              <a:ext uri="{FF2B5EF4-FFF2-40B4-BE49-F238E27FC236}">
                <a16:creationId xmlns:a16="http://schemas.microsoft.com/office/drawing/2014/main" id="{BC60318C-52CF-1042-B98A-AB1C8E9C9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76" y="4124871"/>
            <a:ext cx="892160" cy="50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0">
            <a:extLst>
              <a:ext uri="{FF2B5EF4-FFF2-40B4-BE49-F238E27FC236}">
                <a16:creationId xmlns:a16="http://schemas.microsoft.com/office/drawing/2014/main" id="{9131F1CA-E422-9D4E-8942-2A97401AB066}"/>
              </a:ext>
            </a:extLst>
          </p:cNvPr>
          <p:cNvCxnSpPr>
            <a:cxnSpLocks/>
            <a:stCxn id="17" idx="2"/>
            <a:endCxn id="7" idx="0"/>
          </p:cNvCxnSpPr>
          <p:nvPr/>
        </p:nvCxnSpPr>
        <p:spPr>
          <a:xfrm rot="16200000" flipH="1">
            <a:off x="2826219" y="901264"/>
            <a:ext cx="245583" cy="29109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Cloud 7">
            <a:extLst>
              <a:ext uri="{FF2B5EF4-FFF2-40B4-BE49-F238E27FC236}">
                <a16:creationId xmlns:a16="http://schemas.microsoft.com/office/drawing/2014/main" id="{C4BF4162-E9DA-D74F-A329-515ABBC8223D}"/>
              </a:ext>
            </a:extLst>
          </p:cNvPr>
          <p:cNvSpPr/>
          <p:nvPr/>
        </p:nvSpPr>
        <p:spPr>
          <a:xfrm>
            <a:off x="254000" y="3006634"/>
            <a:ext cx="2288195" cy="1971588"/>
          </a:xfrm>
          <a:prstGeom prst="cloud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50" name="Straight Arrow Connector 8">
            <a:extLst>
              <a:ext uri="{FF2B5EF4-FFF2-40B4-BE49-F238E27FC236}">
                <a16:creationId xmlns:a16="http://schemas.microsoft.com/office/drawing/2014/main" id="{AD953A40-DB4D-DC46-B6A3-69C1704C1472}"/>
              </a:ext>
            </a:extLst>
          </p:cNvPr>
          <p:cNvCxnSpPr>
            <a:cxnSpLocks/>
          </p:cNvCxnSpPr>
          <p:nvPr/>
        </p:nvCxnSpPr>
        <p:spPr>
          <a:xfrm>
            <a:off x="2248245" y="3158595"/>
            <a:ext cx="1737560" cy="12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F7783F3-636E-7442-87B5-A4181800083A}"/>
              </a:ext>
            </a:extLst>
          </p:cNvPr>
          <p:cNvSpPr txBox="1"/>
          <p:nvPr/>
        </p:nvSpPr>
        <p:spPr>
          <a:xfrm>
            <a:off x="2737782" y="3208148"/>
            <a:ext cx="906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31.4.236.14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7BD484-DF08-0A49-BDF5-60506554A655}"/>
              </a:ext>
            </a:extLst>
          </p:cNvPr>
          <p:cNvSpPr/>
          <p:nvPr/>
        </p:nvSpPr>
        <p:spPr>
          <a:xfrm>
            <a:off x="5073688" y="4760335"/>
            <a:ext cx="3915508" cy="2975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route add default via 192.168.2.1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8305714-40D3-2A4E-AB86-ADB3A0EDDAE7}"/>
              </a:ext>
            </a:extLst>
          </p:cNvPr>
          <p:cNvSpPr/>
          <p:nvPr/>
        </p:nvSpPr>
        <p:spPr>
          <a:xfrm>
            <a:off x="4954474" y="1327112"/>
            <a:ext cx="3915508" cy="2975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route add default via 192.168.1.1 </a:t>
            </a:r>
          </a:p>
        </p:txBody>
      </p:sp>
    </p:spTree>
    <p:extLst>
      <p:ext uri="{BB962C8B-B14F-4D97-AF65-F5344CB8AC3E}">
        <p14:creationId xmlns:p14="http://schemas.microsoft.com/office/powerpoint/2010/main" val="420641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s-ES_tradnl" sz="4800" spc="-300">
                <a:solidFill>
                  <a:srgbClr val="242415"/>
                </a:solidFill>
                <a:effectLst/>
                <a:latin typeface="Montserrat SemiBold" panose="00000700000000000000" pitchFamily="2" charset="0"/>
              </a:rPr>
              <a:t>Servidor DNS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n-US" sz="4000" spc="-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Networking basics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10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Comunicación a través de IP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822E06-68A3-8742-B2CF-5AD7D4B53CF2}"/>
              </a:ext>
            </a:extLst>
          </p:cNvPr>
          <p:cNvSpPr txBox="1"/>
          <p:nvPr/>
        </p:nvSpPr>
        <p:spPr>
          <a:xfrm>
            <a:off x="712099" y="882032"/>
            <a:ext cx="810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﻿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FFECCE-2137-9849-B5BD-4C071AEA7956}"/>
              </a:ext>
            </a:extLst>
          </p:cNvPr>
          <p:cNvGrpSpPr/>
          <p:nvPr/>
        </p:nvGrpSpPr>
        <p:grpSpPr>
          <a:xfrm>
            <a:off x="1442632" y="1801533"/>
            <a:ext cx="1574662" cy="1342347"/>
            <a:chOff x="1442632" y="1801533"/>
            <a:chExt cx="1574662" cy="134234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5F10FD2-262D-8B44-B49A-CAEA3CCE9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3456" y="1801533"/>
              <a:ext cx="973015" cy="97301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013AAB-078D-544E-B0DE-6B55A867D94C}"/>
                </a:ext>
              </a:extLst>
            </p:cNvPr>
            <p:cNvSpPr txBox="1"/>
            <p:nvPr/>
          </p:nvSpPr>
          <p:spPr>
            <a:xfrm>
              <a:off x="1442632" y="2774548"/>
              <a:ext cx="1574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EE245C-D3F9-5F48-BFFE-79C20483A9E5}"/>
              </a:ext>
            </a:extLst>
          </p:cNvPr>
          <p:cNvGrpSpPr/>
          <p:nvPr/>
        </p:nvGrpSpPr>
        <p:grpSpPr>
          <a:xfrm>
            <a:off x="5885679" y="1801533"/>
            <a:ext cx="1577868" cy="1342347"/>
            <a:chOff x="5885679" y="1801533"/>
            <a:chExt cx="1577868" cy="134234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5764E95-CCA3-9246-B475-ADF19514C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6503" y="1801533"/>
              <a:ext cx="973015" cy="97301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79C4F2-E5DD-9E4E-970F-25A3C142B196}"/>
                </a:ext>
              </a:extLst>
            </p:cNvPr>
            <p:cNvSpPr txBox="1"/>
            <p:nvPr/>
          </p:nvSpPr>
          <p:spPr>
            <a:xfrm>
              <a:off x="5885679" y="2774548"/>
              <a:ext cx="1577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B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A70ADD11-9717-4044-A681-05E03A189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1979" y="2055533"/>
            <a:ext cx="719015" cy="71901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C343301-64F2-F446-8391-0CAC9A841F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86750" y="2184258"/>
            <a:ext cx="449873" cy="44987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96DAFCB-6624-974E-A997-45FD80EA34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 flipV="1">
            <a:off x="5811155" y="2178898"/>
            <a:ext cx="449873" cy="4498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DD5EF7-9BEC-D943-A902-98C866E3CA55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036623" y="2409195"/>
            <a:ext cx="1055356" cy="5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02001F-62BE-D647-A799-F4AF89E3B23B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4572000" y="2403835"/>
            <a:ext cx="1239155" cy="8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8DE2D3-FA4B-1C4F-B74E-3BCA23140DBE}"/>
              </a:ext>
            </a:extLst>
          </p:cNvPr>
          <p:cNvSpPr txBox="1"/>
          <p:nvPr/>
        </p:nvSpPr>
        <p:spPr>
          <a:xfrm>
            <a:off x="1587800" y="3157273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192.168.1.10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2D88A-AD83-D541-B989-54C0E27D858C}"/>
              </a:ext>
            </a:extLst>
          </p:cNvPr>
          <p:cNvSpPr txBox="1"/>
          <p:nvPr/>
        </p:nvSpPr>
        <p:spPr>
          <a:xfrm>
            <a:off x="6036091" y="3143880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192.168.1.11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ADBFD4-53E6-7240-AE43-F8631F3F1761}"/>
              </a:ext>
            </a:extLst>
          </p:cNvPr>
          <p:cNvSpPr/>
          <p:nvPr/>
        </p:nvSpPr>
        <p:spPr>
          <a:xfrm>
            <a:off x="3318255" y="1780751"/>
            <a:ext cx="2180493" cy="2975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ping 192.168.1.11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494E6D-7AE7-7946-B1E2-6DACA24A9B0C}"/>
              </a:ext>
            </a:extLst>
          </p:cNvPr>
          <p:cNvSpPr/>
          <p:nvPr/>
        </p:nvSpPr>
        <p:spPr>
          <a:xfrm>
            <a:off x="3404226" y="2767116"/>
            <a:ext cx="2180493" cy="2975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ping 192.168.1.10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74E33C-6BEA-4244-B0E1-AD1C71E69E36}"/>
              </a:ext>
            </a:extLst>
          </p:cNvPr>
          <p:cNvSpPr txBox="1"/>
          <p:nvPr/>
        </p:nvSpPr>
        <p:spPr>
          <a:xfrm>
            <a:off x="6858632" y="4692897"/>
            <a:ext cx="1593706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sz="1600" dirty="0"/>
              <a:t>192.168.1.0/24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FEFDB0-AE2B-3542-B22A-B1693C0BCEFC}"/>
              </a:ext>
            </a:extLst>
          </p:cNvPr>
          <p:cNvSpPr/>
          <p:nvPr/>
        </p:nvSpPr>
        <p:spPr>
          <a:xfrm>
            <a:off x="712099" y="1090246"/>
            <a:ext cx="7740239" cy="358726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0CE84D98-6DAA-344B-8BD2-3FFA27786415}"/>
              </a:ext>
            </a:extLst>
          </p:cNvPr>
          <p:cNvSpPr/>
          <p:nvPr/>
        </p:nvSpPr>
        <p:spPr>
          <a:xfrm rot="5400000">
            <a:off x="5510940" y="1780751"/>
            <a:ext cx="312407" cy="297502"/>
          </a:xfrm>
          <a:prstGeom prst="triangle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107D8F03-20ED-A344-8C73-9A0E7E33DFC7}"/>
              </a:ext>
            </a:extLst>
          </p:cNvPr>
          <p:cNvSpPr/>
          <p:nvPr/>
        </p:nvSpPr>
        <p:spPr>
          <a:xfrm rot="16200000">
            <a:off x="3079626" y="2760537"/>
            <a:ext cx="312407" cy="297502"/>
          </a:xfrm>
          <a:prstGeom prst="triangle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672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6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>
                <a:solidFill>
                  <a:srgbClr val="242415"/>
                </a:solidFill>
                <a:latin typeface="Montserrat SemiBold" panose="00000700000000000000" pitchFamily="2" charset="0"/>
              </a:rPr>
              <a:t>Switching y routing</a:t>
            </a:r>
            <a:endParaRPr lang="en-US" sz="4800" spc="-300">
              <a:solidFill>
                <a:srgbClr val="242415"/>
              </a:solidFill>
              <a:effectLst/>
              <a:latin typeface="Montserrat SemiBold" panose="000007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n-US" sz="4000" spc="-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Networking basics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18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Comunicación a través de nombre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822E06-68A3-8742-B2CF-5AD7D4B53CF2}"/>
              </a:ext>
            </a:extLst>
          </p:cNvPr>
          <p:cNvSpPr txBox="1"/>
          <p:nvPr/>
        </p:nvSpPr>
        <p:spPr>
          <a:xfrm>
            <a:off x="712099" y="882032"/>
            <a:ext cx="810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﻿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FFECCE-2137-9849-B5BD-4C071AEA7956}"/>
              </a:ext>
            </a:extLst>
          </p:cNvPr>
          <p:cNvGrpSpPr/>
          <p:nvPr/>
        </p:nvGrpSpPr>
        <p:grpSpPr>
          <a:xfrm>
            <a:off x="1442632" y="1801533"/>
            <a:ext cx="1574662" cy="1342347"/>
            <a:chOff x="1442632" y="1801533"/>
            <a:chExt cx="1574662" cy="134234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5F10FD2-262D-8B44-B49A-CAEA3CCE9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3456" y="1801533"/>
              <a:ext cx="973015" cy="97301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013AAB-078D-544E-B0DE-6B55A867D94C}"/>
                </a:ext>
              </a:extLst>
            </p:cNvPr>
            <p:cNvSpPr txBox="1"/>
            <p:nvPr/>
          </p:nvSpPr>
          <p:spPr>
            <a:xfrm>
              <a:off x="1442632" y="2774548"/>
              <a:ext cx="1574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EE245C-D3F9-5F48-BFFE-79C20483A9E5}"/>
              </a:ext>
            </a:extLst>
          </p:cNvPr>
          <p:cNvGrpSpPr/>
          <p:nvPr/>
        </p:nvGrpSpPr>
        <p:grpSpPr>
          <a:xfrm>
            <a:off x="5885679" y="1801533"/>
            <a:ext cx="1577868" cy="1342347"/>
            <a:chOff x="5885679" y="1801533"/>
            <a:chExt cx="1577868" cy="134234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5764E95-CCA3-9246-B475-ADF19514C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6503" y="1801533"/>
              <a:ext cx="973015" cy="97301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79C4F2-E5DD-9E4E-970F-25A3C142B196}"/>
                </a:ext>
              </a:extLst>
            </p:cNvPr>
            <p:cNvSpPr txBox="1"/>
            <p:nvPr/>
          </p:nvSpPr>
          <p:spPr>
            <a:xfrm>
              <a:off x="5885679" y="2774548"/>
              <a:ext cx="1577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B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A70ADD11-9717-4044-A681-05E03A189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1979" y="2055533"/>
            <a:ext cx="719015" cy="71901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C343301-64F2-F446-8391-0CAC9A841F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86750" y="2184258"/>
            <a:ext cx="449873" cy="44987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96DAFCB-6624-974E-A997-45FD80EA34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 flipV="1">
            <a:off x="5811155" y="2178898"/>
            <a:ext cx="449873" cy="4498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DD5EF7-9BEC-D943-A902-98C866E3CA55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036623" y="2409195"/>
            <a:ext cx="1055356" cy="5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02001F-62BE-D647-A799-F4AF89E3B23B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4572000" y="2403835"/>
            <a:ext cx="1239155" cy="8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8DE2D3-FA4B-1C4F-B74E-3BCA23140DBE}"/>
              </a:ext>
            </a:extLst>
          </p:cNvPr>
          <p:cNvSpPr txBox="1"/>
          <p:nvPr/>
        </p:nvSpPr>
        <p:spPr>
          <a:xfrm>
            <a:off x="1587800" y="3157273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192.168.1.10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2D88A-AD83-D541-B989-54C0E27D858C}"/>
              </a:ext>
            </a:extLst>
          </p:cNvPr>
          <p:cNvSpPr txBox="1"/>
          <p:nvPr/>
        </p:nvSpPr>
        <p:spPr>
          <a:xfrm>
            <a:off x="6036091" y="3143880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192.168.1.11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ADBFD4-53E6-7240-AE43-F8631F3F1761}"/>
              </a:ext>
            </a:extLst>
          </p:cNvPr>
          <p:cNvSpPr/>
          <p:nvPr/>
        </p:nvSpPr>
        <p:spPr>
          <a:xfrm>
            <a:off x="3318255" y="1780751"/>
            <a:ext cx="2180493" cy="2975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ping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494E6D-7AE7-7946-B1E2-6DACA24A9B0C}"/>
              </a:ext>
            </a:extLst>
          </p:cNvPr>
          <p:cNvSpPr/>
          <p:nvPr/>
        </p:nvSpPr>
        <p:spPr>
          <a:xfrm>
            <a:off x="3404226" y="2767116"/>
            <a:ext cx="2180493" cy="2975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ping web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74E33C-6BEA-4244-B0E1-AD1C71E69E36}"/>
              </a:ext>
            </a:extLst>
          </p:cNvPr>
          <p:cNvSpPr txBox="1"/>
          <p:nvPr/>
        </p:nvSpPr>
        <p:spPr>
          <a:xfrm>
            <a:off x="6858632" y="4692897"/>
            <a:ext cx="1593706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sz="1600" dirty="0"/>
              <a:t>192.168.1.0/24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FEFDB0-AE2B-3542-B22A-B1693C0BCEFC}"/>
              </a:ext>
            </a:extLst>
          </p:cNvPr>
          <p:cNvSpPr/>
          <p:nvPr/>
        </p:nvSpPr>
        <p:spPr>
          <a:xfrm>
            <a:off x="712099" y="1090246"/>
            <a:ext cx="7740239" cy="358726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0CE84D98-6DAA-344B-8BD2-3FFA27786415}"/>
              </a:ext>
            </a:extLst>
          </p:cNvPr>
          <p:cNvSpPr/>
          <p:nvPr/>
        </p:nvSpPr>
        <p:spPr>
          <a:xfrm rot="5400000">
            <a:off x="5510940" y="1780751"/>
            <a:ext cx="312407" cy="297502"/>
          </a:xfrm>
          <a:prstGeom prst="triangle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107D8F03-20ED-A344-8C73-9A0E7E33DFC7}"/>
              </a:ext>
            </a:extLst>
          </p:cNvPr>
          <p:cNvSpPr/>
          <p:nvPr/>
        </p:nvSpPr>
        <p:spPr>
          <a:xfrm rot="16200000">
            <a:off x="3079626" y="2760537"/>
            <a:ext cx="312407" cy="297502"/>
          </a:xfrm>
          <a:prstGeom prst="triangle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9336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6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Comunicación a través de nombre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822E06-68A3-8742-B2CF-5AD7D4B53CF2}"/>
              </a:ext>
            </a:extLst>
          </p:cNvPr>
          <p:cNvSpPr txBox="1"/>
          <p:nvPr/>
        </p:nvSpPr>
        <p:spPr>
          <a:xfrm>
            <a:off x="712099" y="882032"/>
            <a:ext cx="810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﻿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FFECCE-2137-9849-B5BD-4C071AEA7956}"/>
              </a:ext>
            </a:extLst>
          </p:cNvPr>
          <p:cNvGrpSpPr/>
          <p:nvPr/>
        </p:nvGrpSpPr>
        <p:grpSpPr>
          <a:xfrm>
            <a:off x="1442632" y="1801533"/>
            <a:ext cx="1574662" cy="1342347"/>
            <a:chOff x="1442632" y="1801533"/>
            <a:chExt cx="1574662" cy="134234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5F10FD2-262D-8B44-B49A-CAEA3CCE9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3456" y="1801533"/>
              <a:ext cx="973015" cy="97301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013AAB-078D-544E-B0DE-6B55A867D94C}"/>
                </a:ext>
              </a:extLst>
            </p:cNvPr>
            <p:cNvSpPr txBox="1"/>
            <p:nvPr/>
          </p:nvSpPr>
          <p:spPr>
            <a:xfrm>
              <a:off x="1442632" y="2774548"/>
              <a:ext cx="1574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EE245C-D3F9-5F48-BFFE-79C20483A9E5}"/>
              </a:ext>
            </a:extLst>
          </p:cNvPr>
          <p:cNvGrpSpPr/>
          <p:nvPr/>
        </p:nvGrpSpPr>
        <p:grpSpPr>
          <a:xfrm>
            <a:off x="5885679" y="1801533"/>
            <a:ext cx="1577868" cy="1342347"/>
            <a:chOff x="5885679" y="1801533"/>
            <a:chExt cx="1577868" cy="134234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5764E95-CCA3-9246-B475-ADF19514C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6503" y="1801533"/>
              <a:ext cx="973015" cy="97301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79C4F2-E5DD-9E4E-970F-25A3C142B196}"/>
                </a:ext>
              </a:extLst>
            </p:cNvPr>
            <p:cNvSpPr txBox="1"/>
            <p:nvPr/>
          </p:nvSpPr>
          <p:spPr>
            <a:xfrm>
              <a:off x="5885679" y="2774548"/>
              <a:ext cx="1577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B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A70ADD11-9717-4044-A681-05E03A189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1979" y="2055533"/>
            <a:ext cx="719015" cy="71901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C343301-64F2-F446-8391-0CAC9A841F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86750" y="2184258"/>
            <a:ext cx="449873" cy="44987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96DAFCB-6624-974E-A997-45FD80EA34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 flipV="1">
            <a:off x="5811155" y="2178898"/>
            <a:ext cx="449873" cy="4498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DD5EF7-9BEC-D943-A902-98C866E3CA55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036623" y="2409195"/>
            <a:ext cx="1055356" cy="5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02001F-62BE-D647-A799-F4AF89E3B23B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4572000" y="2403835"/>
            <a:ext cx="1239155" cy="8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8DE2D3-FA4B-1C4F-B74E-3BCA23140DBE}"/>
              </a:ext>
            </a:extLst>
          </p:cNvPr>
          <p:cNvSpPr txBox="1"/>
          <p:nvPr/>
        </p:nvSpPr>
        <p:spPr>
          <a:xfrm>
            <a:off x="1587800" y="3157273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192.168.1.10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2D88A-AD83-D541-B989-54C0E27D858C}"/>
              </a:ext>
            </a:extLst>
          </p:cNvPr>
          <p:cNvSpPr txBox="1"/>
          <p:nvPr/>
        </p:nvSpPr>
        <p:spPr>
          <a:xfrm>
            <a:off x="6036091" y="3143880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192.168.1.11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ADBFD4-53E6-7240-AE43-F8631F3F1761}"/>
              </a:ext>
            </a:extLst>
          </p:cNvPr>
          <p:cNvSpPr/>
          <p:nvPr/>
        </p:nvSpPr>
        <p:spPr>
          <a:xfrm>
            <a:off x="3318255" y="1780751"/>
            <a:ext cx="2180493" cy="2975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ping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494E6D-7AE7-7946-B1E2-6DACA24A9B0C}"/>
              </a:ext>
            </a:extLst>
          </p:cNvPr>
          <p:cNvSpPr/>
          <p:nvPr/>
        </p:nvSpPr>
        <p:spPr>
          <a:xfrm>
            <a:off x="3404226" y="2767116"/>
            <a:ext cx="2180493" cy="2975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ping web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74E33C-6BEA-4244-B0E1-AD1C71E69E36}"/>
              </a:ext>
            </a:extLst>
          </p:cNvPr>
          <p:cNvSpPr txBox="1"/>
          <p:nvPr/>
        </p:nvSpPr>
        <p:spPr>
          <a:xfrm>
            <a:off x="6858632" y="4692897"/>
            <a:ext cx="1593706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sz="1600" dirty="0"/>
              <a:t>192.168.1.0/24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FEFDB0-AE2B-3542-B22A-B1693C0BCEFC}"/>
              </a:ext>
            </a:extLst>
          </p:cNvPr>
          <p:cNvSpPr/>
          <p:nvPr/>
        </p:nvSpPr>
        <p:spPr>
          <a:xfrm>
            <a:off x="712099" y="1090246"/>
            <a:ext cx="7740239" cy="358726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0CE84D98-6DAA-344B-8BD2-3FFA27786415}"/>
              </a:ext>
            </a:extLst>
          </p:cNvPr>
          <p:cNvSpPr/>
          <p:nvPr/>
        </p:nvSpPr>
        <p:spPr>
          <a:xfrm rot="5400000">
            <a:off x="5510940" y="1780751"/>
            <a:ext cx="312407" cy="297502"/>
          </a:xfrm>
          <a:prstGeom prst="triangle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107D8F03-20ED-A344-8C73-9A0E7E33DFC7}"/>
              </a:ext>
            </a:extLst>
          </p:cNvPr>
          <p:cNvSpPr/>
          <p:nvPr/>
        </p:nvSpPr>
        <p:spPr>
          <a:xfrm rot="16200000">
            <a:off x="3079626" y="2760537"/>
            <a:ext cx="312407" cy="297502"/>
          </a:xfrm>
          <a:prstGeom prst="triangle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465FEA-70A2-8049-8E49-7E80586928DA}"/>
              </a:ext>
            </a:extLst>
          </p:cNvPr>
          <p:cNvSpPr/>
          <p:nvPr/>
        </p:nvSpPr>
        <p:spPr>
          <a:xfrm>
            <a:off x="3404226" y="3261502"/>
            <a:ext cx="2180493" cy="2975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ping: unknown host 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94438F-AAC2-0943-806F-93D6A388888E}"/>
              </a:ext>
            </a:extLst>
          </p:cNvPr>
          <p:cNvSpPr/>
          <p:nvPr/>
        </p:nvSpPr>
        <p:spPr>
          <a:xfrm>
            <a:off x="3318254" y="1305750"/>
            <a:ext cx="2180493" cy="2975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ping: unknown host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endParaRPr lang="en-US" sz="1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59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6" grpId="0" animBg="1"/>
      <p:bldP spid="26" grpId="0" animBg="1"/>
      <p:bldP spid="27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/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etc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/hosts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822E06-68A3-8742-B2CF-5AD7D4B53CF2}"/>
              </a:ext>
            </a:extLst>
          </p:cNvPr>
          <p:cNvSpPr txBox="1"/>
          <p:nvPr/>
        </p:nvSpPr>
        <p:spPr>
          <a:xfrm>
            <a:off x="712099" y="882032"/>
            <a:ext cx="810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﻿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FFECCE-2137-9849-B5BD-4C071AEA7956}"/>
              </a:ext>
            </a:extLst>
          </p:cNvPr>
          <p:cNvGrpSpPr/>
          <p:nvPr/>
        </p:nvGrpSpPr>
        <p:grpSpPr>
          <a:xfrm>
            <a:off x="1442632" y="1801533"/>
            <a:ext cx="1633973" cy="1342347"/>
            <a:chOff x="1442632" y="1801533"/>
            <a:chExt cx="1633973" cy="134234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5F10FD2-262D-8B44-B49A-CAEA3CCE9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3456" y="1801533"/>
              <a:ext cx="973015" cy="97301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013AAB-078D-544E-B0DE-6B55A867D94C}"/>
                </a:ext>
              </a:extLst>
            </p:cNvPr>
            <p:cNvSpPr txBox="1"/>
            <p:nvPr/>
          </p:nvSpPr>
          <p:spPr>
            <a:xfrm>
              <a:off x="1442632" y="2774548"/>
              <a:ext cx="1633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EE245C-D3F9-5F48-BFFE-79C20483A9E5}"/>
              </a:ext>
            </a:extLst>
          </p:cNvPr>
          <p:cNvGrpSpPr/>
          <p:nvPr/>
        </p:nvGrpSpPr>
        <p:grpSpPr>
          <a:xfrm>
            <a:off x="5885679" y="1801533"/>
            <a:ext cx="1577868" cy="1342347"/>
            <a:chOff x="5885679" y="1801533"/>
            <a:chExt cx="1577868" cy="134234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5764E95-CCA3-9246-B475-ADF19514C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6503" y="1801533"/>
              <a:ext cx="973015" cy="97301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79C4F2-E5DD-9E4E-970F-25A3C142B196}"/>
                </a:ext>
              </a:extLst>
            </p:cNvPr>
            <p:cNvSpPr txBox="1"/>
            <p:nvPr/>
          </p:nvSpPr>
          <p:spPr>
            <a:xfrm>
              <a:off x="5885679" y="2774548"/>
              <a:ext cx="1577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B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A70ADD11-9717-4044-A681-05E03A189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1979" y="2055533"/>
            <a:ext cx="719015" cy="71901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C343301-64F2-F446-8391-0CAC9A841F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86750" y="2184258"/>
            <a:ext cx="449873" cy="44987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96DAFCB-6624-974E-A997-45FD80EA34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 flipV="1">
            <a:off x="5811155" y="2178898"/>
            <a:ext cx="449873" cy="4498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DD5EF7-9BEC-D943-A902-98C866E3CA55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036623" y="2409195"/>
            <a:ext cx="1055356" cy="5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02001F-62BE-D647-A799-F4AF89E3B23B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4572000" y="2403835"/>
            <a:ext cx="1239155" cy="8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8DE2D3-FA4B-1C4F-B74E-3BCA23140DBE}"/>
              </a:ext>
            </a:extLst>
          </p:cNvPr>
          <p:cNvSpPr txBox="1"/>
          <p:nvPr/>
        </p:nvSpPr>
        <p:spPr>
          <a:xfrm>
            <a:off x="1587800" y="3157273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192.168.1.10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2D88A-AD83-D541-B989-54C0E27D858C}"/>
              </a:ext>
            </a:extLst>
          </p:cNvPr>
          <p:cNvSpPr txBox="1"/>
          <p:nvPr/>
        </p:nvSpPr>
        <p:spPr>
          <a:xfrm>
            <a:off x="6036091" y="3143880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192.168.1.11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ADBFD4-53E6-7240-AE43-F8631F3F1761}"/>
              </a:ext>
            </a:extLst>
          </p:cNvPr>
          <p:cNvSpPr/>
          <p:nvPr/>
        </p:nvSpPr>
        <p:spPr>
          <a:xfrm>
            <a:off x="1198225" y="3580843"/>
            <a:ext cx="2180493" cy="2975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ping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78D867-0D6A-9A41-A1E6-9706428A50CC}"/>
              </a:ext>
            </a:extLst>
          </p:cNvPr>
          <p:cNvSpPr/>
          <p:nvPr/>
        </p:nvSpPr>
        <p:spPr>
          <a:xfrm>
            <a:off x="1198224" y="4307566"/>
            <a:ext cx="2180493" cy="658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/hosts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192.168.1.11	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AC149A-7A2A-E044-B6D0-AB39EAA7C53D}"/>
              </a:ext>
            </a:extLst>
          </p:cNvPr>
          <p:cNvCxnSpPr/>
          <p:nvPr/>
        </p:nvCxnSpPr>
        <p:spPr>
          <a:xfrm>
            <a:off x="3474720" y="4608576"/>
            <a:ext cx="2561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FC5F79-AEA3-4645-9EBA-959C828981B4}"/>
              </a:ext>
            </a:extLst>
          </p:cNvPr>
          <p:cNvCxnSpPr>
            <a:cxnSpLocks/>
          </p:cNvCxnSpPr>
          <p:nvPr/>
        </p:nvCxnSpPr>
        <p:spPr>
          <a:xfrm flipH="1">
            <a:off x="2215319" y="3878345"/>
            <a:ext cx="1" cy="429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E34F352-A405-7C43-B919-BCE4D3D2D35A}"/>
              </a:ext>
            </a:extLst>
          </p:cNvPr>
          <p:cNvSpPr txBox="1"/>
          <p:nvPr/>
        </p:nvSpPr>
        <p:spPr>
          <a:xfrm>
            <a:off x="4009047" y="4318856"/>
            <a:ext cx="1492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dirty="0">
                <a:latin typeface="Consolas" panose="020B0609020204030204" pitchFamily="49" charset="0"/>
                <a:cs typeface="Consolas" panose="020B0609020204030204" pitchFamily="49" charset="0"/>
              </a:rPr>
              <a:t>ping 192.168.1.11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016C509-9CAF-924E-B38F-FECA351635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49744" y="4162641"/>
            <a:ext cx="574039" cy="57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6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Se configura en todas las máquinas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70ADD11-9717-4044-A681-05E03A189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0527" y="1827976"/>
            <a:ext cx="719015" cy="71901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A78D867-0D6A-9A41-A1E6-9706428A50CC}"/>
              </a:ext>
            </a:extLst>
          </p:cNvPr>
          <p:cNvSpPr/>
          <p:nvPr/>
        </p:nvSpPr>
        <p:spPr>
          <a:xfrm>
            <a:off x="1208479" y="1951349"/>
            <a:ext cx="1980333" cy="9984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/hosts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192.168.1.11		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192.168.1.12		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192.168.1.13		cache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CD500C-8B39-C54A-8E77-674ADF33992C}"/>
              </a:ext>
            </a:extLst>
          </p:cNvPr>
          <p:cNvSpPr/>
          <p:nvPr/>
        </p:nvSpPr>
        <p:spPr>
          <a:xfrm>
            <a:off x="6022348" y="2017067"/>
            <a:ext cx="1999988" cy="99226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/hosts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192.168.1.10		web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192.168.1.12		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192.168.1.13		cache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2E9A9FA1-3351-6F46-801A-E3925ED07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4533" y="873159"/>
            <a:ext cx="609687" cy="6096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F215F18-2C8D-1943-B655-9846CA59D77B}"/>
              </a:ext>
            </a:extLst>
          </p:cNvPr>
          <p:cNvSpPr txBox="1"/>
          <p:nvPr/>
        </p:nvSpPr>
        <p:spPr>
          <a:xfrm>
            <a:off x="1354202" y="1482846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A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2CA631F-0091-684F-8417-597D8DEB4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0979" y="1049720"/>
            <a:ext cx="352204" cy="35220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B7E9351-8107-B542-878B-660BD32FF282}"/>
              </a:ext>
            </a:extLst>
          </p:cNvPr>
          <p:cNvSpPr txBox="1"/>
          <p:nvPr/>
        </p:nvSpPr>
        <p:spPr>
          <a:xfrm>
            <a:off x="1356695" y="1673205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192.168.1.10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8154EA7-EB99-DE4E-B9F3-F9CF57BFB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6747" y="904805"/>
            <a:ext cx="609687" cy="6096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D79F45A-5665-494E-BC3B-3FA18E76996B}"/>
              </a:ext>
            </a:extLst>
          </p:cNvPr>
          <p:cNvSpPr txBox="1"/>
          <p:nvPr/>
        </p:nvSpPr>
        <p:spPr>
          <a:xfrm>
            <a:off x="6206416" y="1514492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B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B642E3C9-6CB5-E14E-A144-41B39F9D91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3193" y="1081366"/>
            <a:ext cx="352204" cy="35220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6222356-2ECB-FF4B-AC37-D4E6AE5B27E4}"/>
              </a:ext>
            </a:extLst>
          </p:cNvPr>
          <p:cNvSpPr txBox="1"/>
          <p:nvPr/>
        </p:nvSpPr>
        <p:spPr>
          <a:xfrm>
            <a:off x="6208909" y="1704851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2A88253-89D3-8B4D-95E0-1CF210F26B85}"/>
              </a:ext>
            </a:extLst>
          </p:cNvPr>
          <p:cNvSpPr/>
          <p:nvPr/>
        </p:nvSpPr>
        <p:spPr>
          <a:xfrm>
            <a:off x="1208480" y="4177678"/>
            <a:ext cx="1980332" cy="96582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/hosts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192.168.1.10		web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192.168.1.11		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192.168.1.13		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redis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A44D06-C1E9-B547-A08F-9412BEB15993}"/>
              </a:ext>
            </a:extLst>
          </p:cNvPr>
          <p:cNvSpPr/>
          <p:nvPr/>
        </p:nvSpPr>
        <p:spPr>
          <a:xfrm>
            <a:off x="6021262" y="4229544"/>
            <a:ext cx="1999988" cy="91395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/hosts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192.168.1.10		web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192.168.1.11		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192.168.1.12		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19174BAF-1920-0D49-98A2-732544269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0262" y="3085636"/>
            <a:ext cx="609687" cy="60968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1DF1D7B-9ED3-5145-BAEE-3FFDF0322D00}"/>
              </a:ext>
            </a:extLst>
          </p:cNvPr>
          <p:cNvSpPr txBox="1"/>
          <p:nvPr/>
        </p:nvSpPr>
        <p:spPr>
          <a:xfrm>
            <a:off x="1439931" y="3695323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C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3FDE1CCF-5AC8-A143-B957-70B7976B92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56708" y="3262197"/>
            <a:ext cx="352204" cy="35220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3911909-C9DF-2946-9106-D86AF2F4009A}"/>
              </a:ext>
            </a:extLst>
          </p:cNvPr>
          <p:cNvSpPr txBox="1"/>
          <p:nvPr/>
        </p:nvSpPr>
        <p:spPr>
          <a:xfrm>
            <a:off x="1442424" y="3885682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192.168.1.12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A5BC2F1C-2376-1348-86F0-D447282BE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2476" y="3117282"/>
            <a:ext cx="609687" cy="60968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F8495E3-969B-834F-8248-9B1581106AE0}"/>
              </a:ext>
            </a:extLst>
          </p:cNvPr>
          <p:cNvSpPr txBox="1"/>
          <p:nvPr/>
        </p:nvSpPr>
        <p:spPr>
          <a:xfrm>
            <a:off x="6292145" y="3726969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D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4C34A2EF-D399-374E-A45E-FF9D8D77E1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8922" y="3293843"/>
            <a:ext cx="352204" cy="35220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3A9C160-1D24-E944-BD93-4B506D3359B5}"/>
              </a:ext>
            </a:extLst>
          </p:cNvPr>
          <p:cNvSpPr txBox="1"/>
          <p:nvPr/>
        </p:nvSpPr>
        <p:spPr>
          <a:xfrm>
            <a:off x="6294638" y="3917328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C2243C-2194-4B4A-A72A-20DFE8E1408D}"/>
              </a:ext>
            </a:extLst>
          </p:cNvPr>
          <p:cNvSpPr/>
          <p:nvPr/>
        </p:nvSpPr>
        <p:spPr>
          <a:xfrm>
            <a:off x="1243648" y="2657653"/>
            <a:ext cx="1839521" cy="132440"/>
          </a:xfrm>
          <a:prstGeom prst="rect">
            <a:avLst/>
          </a:prstGeom>
          <a:solidFill>
            <a:srgbClr val="D8D800">
              <a:alpha val="3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C75986-2C38-984F-9DFC-8E6B13407C9A}"/>
              </a:ext>
            </a:extLst>
          </p:cNvPr>
          <p:cNvSpPr/>
          <p:nvPr/>
        </p:nvSpPr>
        <p:spPr>
          <a:xfrm>
            <a:off x="6060831" y="2718530"/>
            <a:ext cx="1839521" cy="132440"/>
          </a:xfrm>
          <a:prstGeom prst="rect">
            <a:avLst/>
          </a:prstGeom>
          <a:solidFill>
            <a:srgbClr val="D8D800">
              <a:alpha val="3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26C42-8510-0A48-9B9C-FAF03A5D691A}"/>
              </a:ext>
            </a:extLst>
          </p:cNvPr>
          <p:cNvSpPr/>
          <p:nvPr/>
        </p:nvSpPr>
        <p:spPr>
          <a:xfrm>
            <a:off x="1278884" y="4895822"/>
            <a:ext cx="1839521" cy="132440"/>
          </a:xfrm>
          <a:prstGeom prst="rect">
            <a:avLst/>
          </a:prstGeom>
          <a:solidFill>
            <a:srgbClr val="D8D800">
              <a:alpha val="3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56" name="Straight Arrow Connector 14">
            <a:extLst>
              <a:ext uri="{FF2B5EF4-FFF2-40B4-BE49-F238E27FC236}">
                <a16:creationId xmlns:a16="http://schemas.microsoft.com/office/drawing/2014/main" id="{53CD4C1D-90F5-9D48-8C3A-E6BC365236E0}"/>
              </a:ext>
            </a:extLst>
          </p:cNvPr>
          <p:cNvCxnSpPr>
            <a:cxnSpLocks/>
          </p:cNvCxnSpPr>
          <p:nvPr/>
        </p:nvCxnSpPr>
        <p:spPr>
          <a:xfrm>
            <a:off x="2431951" y="1208977"/>
            <a:ext cx="1818576" cy="8080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18">
            <a:extLst>
              <a:ext uri="{FF2B5EF4-FFF2-40B4-BE49-F238E27FC236}">
                <a16:creationId xmlns:a16="http://schemas.microsoft.com/office/drawing/2014/main" id="{B3261304-6665-0C4C-846B-D5A724AE269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10035" y="1307184"/>
            <a:ext cx="1776712" cy="6183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14">
            <a:extLst>
              <a:ext uri="{FF2B5EF4-FFF2-40B4-BE49-F238E27FC236}">
                <a16:creationId xmlns:a16="http://schemas.microsoft.com/office/drawing/2014/main" id="{D0FB2200-87C2-ED41-AB66-3FCF34F25F49}"/>
              </a:ext>
            </a:extLst>
          </p:cNvPr>
          <p:cNvCxnSpPr>
            <a:cxnSpLocks/>
          </p:cNvCxnSpPr>
          <p:nvPr/>
        </p:nvCxnSpPr>
        <p:spPr>
          <a:xfrm flipV="1">
            <a:off x="2517680" y="2187484"/>
            <a:ext cx="1732847" cy="12339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18">
            <a:extLst>
              <a:ext uri="{FF2B5EF4-FFF2-40B4-BE49-F238E27FC236}">
                <a16:creationId xmlns:a16="http://schemas.microsoft.com/office/drawing/2014/main" id="{A3A9479C-92E8-5B4B-87D8-0FA94CCB935F}"/>
              </a:ext>
            </a:extLst>
          </p:cNvPr>
          <p:cNvCxnSpPr>
            <a:cxnSpLocks/>
          </p:cNvCxnSpPr>
          <p:nvPr/>
        </p:nvCxnSpPr>
        <p:spPr>
          <a:xfrm rot="10800000">
            <a:off x="4969542" y="2187484"/>
            <a:ext cx="1502934" cy="12346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4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/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etc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/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resolv.conf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70ADD11-9717-4044-A681-05E03A189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0527" y="1827976"/>
            <a:ext cx="719015" cy="71901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A78D867-0D6A-9A41-A1E6-9706428A50CC}"/>
              </a:ext>
            </a:extLst>
          </p:cNvPr>
          <p:cNvSpPr/>
          <p:nvPr/>
        </p:nvSpPr>
        <p:spPr>
          <a:xfrm>
            <a:off x="1076997" y="1951046"/>
            <a:ext cx="1980333" cy="9984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resolv.conf</a:t>
            </a:r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nameserver 192.168.1.20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CD500C-8B39-C54A-8E77-674ADF33992C}"/>
              </a:ext>
            </a:extLst>
          </p:cNvPr>
          <p:cNvSpPr/>
          <p:nvPr/>
        </p:nvSpPr>
        <p:spPr>
          <a:xfrm>
            <a:off x="6022348" y="2017067"/>
            <a:ext cx="1999988" cy="99226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resolv.conf</a:t>
            </a:r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nameserver 192.168.1.20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2E9A9FA1-3351-6F46-801A-E3925ED07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4533" y="873159"/>
            <a:ext cx="609687" cy="6096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F215F18-2C8D-1943-B655-9846CA59D77B}"/>
              </a:ext>
            </a:extLst>
          </p:cNvPr>
          <p:cNvSpPr txBox="1"/>
          <p:nvPr/>
        </p:nvSpPr>
        <p:spPr>
          <a:xfrm>
            <a:off x="1354202" y="1482846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A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2CA631F-0091-684F-8417-597D8DEB4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0979" y="1049720"/>
            <a:ext cx="352204" cy="35220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B7E9351-8107-B542-878B-660BD32FF282}"/>
              </a:ext>
            </a:extLst>
          </p:cNvPr>
          <p:cNvSpPr txBox="1"/>
          <p:nvPr/>
        </p:nvSpPr>
        <p:spPr>
          <a:xfrm>
            <a:off x="1356695" y="1673205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192.168.1.10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8154EA7-EB99-DE4E-B9F3-F9CF57BFB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6747" y="904805"/>
            <a:ext cx="609687" cy="6096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D79F45A-5665-494E-BC3B-3FA18E76996B}"/>
              </a:ext>
            </a:extLst>
          </p:cNvPr>
          <p:cNvSpPr txBox="1"/>
          <p:nvPr/>
        </p:nvSpPr>
        <p:spPr>
          <a:xfrm>
            <a:off x="6206416" y="1514492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B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B642E3C9-6CB5-E14E-A144-41B39F9D91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3193" y="1081366"/>
            <a:ext cx="352204" cy="35220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6222356-2ECB-FF4B-AC37-D4E6AE5B27E4}"/>
              </a:ext>
            </a:extLst>
          </p:cNvPr>
          <p:cNvSpPr txBox="1"/>
          <p:nvPr/>
        </p:nvSpPr>
        <p:spPr>
          <a:xfrm>
            <a:off x="6208909" y="1704851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2A88253-89D3-8B4D-95E0-1CF210F26B85}"/>
              </a:ext>
            </a:extLst>
          </p:cNvPr>
          <p:cNvSpPr/>
          <p:nvPr/>
        </p:nvSpPr>
        <p:spPr>
          <a:xfrm>
            <a:off x="1076997" y="4154816"/>
            <a:ext cx="1980332" cy="96582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resolv.conf</a:t>
            </a:r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nameserver 192.168.1.20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A44D06-C1E9-B547-A08F-9412BEB15993}"/>
              </a:ext>
            </a:extLst>
          </p:cNvPr>
          <p:cNvSpPr/>
          <p:nvPr/>
        </p:nvSpPr>
        <p:spPr>
          <a:xfrm>
            <a:off x="6021262" y="4229544"/>
            <a:ext cx="1999988" cy="91395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resolv.conf</a:t>
            </a:r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nameserver 192.168.1.20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19174BAF-1920-0D49-98A2-732544269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0262" y="3085636"/>
            <a:ext cx="609687" cy="60968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1DF1D7B-9ED3-5145-BAEE-3FFDF0322D00}"/>
              </a:ext>
            </a:extLst>
          </p:cNvPr>
          <p:cNvSpPr txBox="1"/>
          <p:nvPr/>
        </p:nvSpPr>
        <p:spPr>
          <a:xfrm>
            <a:off x="1439931" y="3695323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C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3FDE1CCF-5AC8-A143-B957-70B7976B92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56708" y="3262197"/>
            <a:ext cx="352204" cy="35220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3911909-C9DF-2946-9106-D86AF2F4009A}"/>
              </a:ext>
            </a:extLst>
          </p:cNvPr>
          <p:cNvSpPr txBox="1"/>
          <p:nvPr/>
        </p:nvSpPr>
        <p:spPr>
          <a:xfrm>
            <a:off x="1442424" y="3885682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192.168.1.12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A5BC2F1C-2376-1348-86F0-D447282BE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2476" y="3117282"/>
            <a:ext cx="609687" cy="60968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F8495E3-969B-834F-8248-9B1581106AE0}"/>
              </a:ext>
            </a:extLst>
          </p:cNvPr>
          <p:cNvSpPr txBox="1"/>
          <p:nvPr/>
        </p:nvSpPr>
        <p:spPr>
          <a:xfrm>
            <a:off x="6292145" y="3726969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D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4C34A2EF-D399-374E-A45E-FF9D8D77E1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8922" y="3293843"/>
            <a:ext cx="352204" cy="35220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3A9C160-1D24-E944-BD93-4B506D3359B5}"/>
              </a:ext>
            </a:extLst>
          </p:cNvPr>
          <p:cNvSpPr txBox="1"/>
          <p:nvPr/>
        </p:nvSpPr>
        <p:spPr>
          <a:xfrm>
            <a:off x="6294638" y="3917328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CCF32C-AAC3-B843-AE61-A1EA6F2EEDEB}"/>
              </a:ext>
            </a:extLst>
          </p:cNvPr>
          <p:cNvSpPr/>
          <p:nvPr/>
        </p:nvSpPr>
        <p:spPr>
          <a:xfrm>
            <a:off x="3754137" y="4154816"/>
            <a:ext cx="1980332" cy="96582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192.168.1.10		web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192.168.1.11		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192.168.1.12		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192.168.1.13		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redis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4661D-9AAD-6140-BFCF-A4AA71EA9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4159" y="3191859"/>
            <a:ext cx="609687" cy="60968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C7F36C13-7377-0C4D-8601-15849B9AF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07842" y="3259440"/>
            <a:ext cx="352204" cy="35220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4B75FD9-4101-CA47-B015-BD3F2614122F}"/>
              </a:ext>
            </a:extLst>
          </p:cNvPr>
          <p:cNvSpPr txBox="1"/>
          <p:nvPr/>
        </p:nvSpPr>
        <p:spPr>
          <a:xfrm>
            <a:off x="4146899" y="3778863"/>
            <a:ext cx="10647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b="1" dirty="0"/>
              <a:t>Servidor DNS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25ABE3E-EA62-C740-BD41-DC68A904003E}"/>
              </a:ext>
            </a:extLst>
          </p:cNvPr>
          <p:cNvSpPr txBox="1"/>
          <p:nvPr/>
        </p:nvSpPr>
        <p:spPr>
          <a:xfrm>
            <a:off x="4191338" y="3932457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192.168.1.20</a:t>
            </a:r>
          </a:p>
        </p:txBody>
      </p:sp>
      <p:cxnSp>
        <p:nvCxnSpPr>
          <p:cNvPr id="57" name="Straight Arrow Connector 14">
            <a:extLst>
              <a:ext uri="{FF2B5EF4-FFF2-40B4-BE49-F238E27FC236}">
                <a16:creationId xmlns:a16="http://schemas.microsoft.com/office/drawing/2014/main" id="{DFF990DF-1DDD-8B47-8992-DA144914DC6F}"/>
              </a:ext>
            </a:extLst>
          </p:cNvPr>
          <p:cNvCxnSpPr>
            <a:cxnSpLocks/>
          </p:cNvCxnSpPr>
          <p:nvPr/>
        </p:nvCxnSpPr>
        <p:spPr>
          <a:xfrm>
            <a:off x="2431951" y="1208977"/>
            <a:ext cx="1818576" cy="8080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18">
            <a:extLst>
              <a:ext uri="{FF2B5EF4-FFF2-40B4-BE49-F238E27FC236}">
                <a16:creationId xmlns:a16="http://schemas.microsoft.com/office/drawing/2014/main" id="{4AB96C2B-12C1-7D43-AC47-79ED82B6B80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10035" y="1307184"/>
            <a:ext cx="1776712" cy="6183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14">
            <a:extLst>
              <a:ext uri="{FF2B5EF4-FFF2-40B4-BE49-F238E27FC236}">
                <a16:creationId xmlns:a16="http://schemas.microsoft.com/office/drawing/2014/main" id="{C410E213-2F27-3545-A1A2-F450D2C1FEA6}"/>
              </a:ext>
            </a:extLst>
          </p:cNvPr>
          <p:cNvCxnSpPr>
            <a:cxnSpLocks/>
          </p:cNvCxnSpPr>
          <p:nvPr/>
        </p:nvCxnSpPr>
        <p:spPr>
          <a:xfrm flipV="1">
            <a:off x="2517680" y="2187484"/>
            <a:ext cx="1732847" cy="12339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18">
            <a:extLst>
              <a:ext uri="{FF2B5EF4-FFF2-40B4-BE49-F238E27FC236}">
                <a16:creationId xmlns:a16="http://schemas.microsoft.com/office/drawing/2014/main" id="{93815035-98E4-8D4D-9DA6-927B7E630D65}"/>
              </a:ext>
            </a:extLst>
          </p:cNvPr>
          <p:cNvCxnSpPr>
            <a:cxnSpLocks/>
          </p:cNvCxnSpPr>
          <p:nvPr/>
        </p:nvCxnSpPr>
        <p:spPr>
          <a:xfrm rot="10800000">
            <a:off x="4969542" y="2187484"/>
            <a:ext cx="1502934" cy="12346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799D234-65A4-1344-AAD7-22265A673061}"/>
              </a:ext>
            </a:extLst>
          </p:cNvPr>
          <p:cNvCxnSpPr>
            <a:cxnSpLocks/>
          </p:cNvCxnSpPr>
          <p:nvPr/>
        </p:nvCxnSpPr>
        <p:spPr>
          <a:xfrm flipV="1">
            <a:off x="4644619" y="2327889"/>
            <a:ext cx="0" cy="863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350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Servidor DNS en Internet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70ADD11-9717-4044-A681-05E03A189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0527" y="1827976"/>
            <a:ext cx="719015" cy="7190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DD5EF7-9BEC-D943-A902-98C866E3CA55}"/>
              </a:ext>
            </a:extLst>
          </p:cNvPr>
          <p:cNvCxnSpPr>
            <a:cxnSpLocks/>
          </p:cNvCxnSpPr>
          <p:nvPr/>
        </p:nvCxnSpPr>
        <p:spPr>
          <a:xfrm>
            <a:off x="2431951" y="1208977"/>
            <a:ext cx="1818576" cy="8080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02001F-62BE-D647-A799-F4AF89E3B23B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10035" y="1307184"/>
            <a:ext cx="1776712" cy="6183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A78D867-0D6A-9A41-A1E6-9706428A50CC}"/>
              </a:ext>
            </a:extLst>
          </p:cNvPr>
          <p:cNvSpPr/>
          <p:nvPr/>
        </p:nvSpPr>
        <p:spPr>
          <a:xfrm>
            <a:off x="1076997" y="1951046"/>
            <a:ext cx="1980333" cy="9984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resolv.conf</a:t>
            </a:r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nameserver 192.168.1.20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nameserver 8.8.8.8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CD500C-8B39-C54A-8E77-674ADF33992C}"/>
              </a:ext>
            </a:extLst>
          </p:cNvPr>
          <p:cNvSpPr/>
          <p:nvPr/>
        </p:nvSpPr>
        <p:spPr>
          <a:xfrm>
            <a:off x="6022348" y="2017067"/>
            <a:ext cx="1999988" cy="99226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resolv.conf</a:t>
            </a:r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nameserver 192.168.1.20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nameserver 8.8.8.8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2E9A9FA1-3351-6F46-801A-E3925ED07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4533" y="873159"/>
            <a:ext cx="609687" cy="6096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F215F18-2C8D-1943-B655-9846CA59D77B}"/>
              </a:ext>
            </a:extLst>
          </p:cNvPr>
          <p:cNvSpPr txBox="1"/>
          <p:nvPr/>
        </p:nvSpPr>
        <p:spPr>
          <a:xfrm>
            <a:off x="1354202" y="1482846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A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2CA631F-0091-684F-8417-597D8DEB4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0979" y="1049720"/>
            <a:ext cx="352204" cy="35220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B7E9351-8107-B542-878B-660BD32FF282}"/>
              </a:ext>
            </a:extLst>
          </p:cNvPr>
          <p:cNvSpPr txBox="1"/>
          <p:nvPr/>
        </p:nvSpPr>
        <p:spPr>
          <a:xfrm>
            <a:off x="1356695" y="1673205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192.168.1.10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8154EA7-EB99-DE4E-B9F3-F9CF57BFB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6747" y="904805"/>
            <a:ext cx="609687" cy="6096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D79F45A-5665-494E-BC3B-3FA18E76996B}"/>
              </a:ext>
            </a:extLst>
          </p:cNvPr>
          <p:cNvSpPr txBox="1"/>
          <p:nvPr/>
        </p:nvSpPr>
        <p:spPr>
          <a:xfrm>
            <a:off x="6206416" y="1514492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B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B642E3C9-6CB5-E14E-A144-41B39F9D91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3193" y="1081366"/>
            <a:ext cx="352204" cy="35220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6222356-2ECB-FF4B-AC37-D4E6AE5B27E4}"/>
              </a:ext>
            </a:extLst>
          </p:cNvPr>
          <p:cNvSpPr txBox="1"/>
          <p:nvPr/>
        </p:nvSpPr>
        <p:spPr>
          <a:xfrm>
            <a:off x="6208909" y="1704851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192.168.1.11</a:t>
            </a:r>
          </a:p>
        </p:txBody>
      </p:sp>
      <p:cxnSp>
        <p:nvCxnSpPr>
          <p:cNvPr id="39" name="Straight Arrow Connector 14">
            <a:extLst>
              <a:ext uri="{FF2B5EF4-FFF2-40B4-BE49-F238E27FC236}">
                <a16:creationId xmlns:a16="http://schemas.microsoft.com/office/drawing/2014/main" id="{5BB39967-54F6-C94B-8535-2C5AB588682F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17680" y="2187484"/>
            <a:ext cx="1732847" cy="12339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8">
            <a:extLst>
              <a:ext uri="{FF2B5EF4-FFF2-40B4-BE49-F238E27FC236}">
                <a16:creationId xmlns:a16="http://schemas.microsoft.com/office/drawing/2014/main" id="{B48DC67C-54FF-6B46-9806-84A3EF6F32BB}"/>
              </a:ext>
            </a:extLst>
          </p:cNvPr>
          <p:cNvCxnSpPr>
            <a:cxnSpLocks/>
            <a:stCxn id="47" idx="1"/>
            <a:endCxn id="14" idx="3"/>
          </p:cNvCxnSpPr>
          <p:nvPr/>
        </p:nvCxnSpPr>
        <p:spPr>
          <a:xfrm rot="10800000">
            <a:off x="4969542" y="2187484"/>
            <a:ext cx="1502934" cy="12346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2A88253-89D3-8B4D-95E0-1CF210F26B85}"/>
              </a:ext>
            </a:extLst>
          </p:cNvPr>
          <p:cNvSpPr/>
          <p:nvPr/>
        </p:nvSpPr>
        <p:spPr>
          <a:xfrm>
            <a:off x="1076997" y="4154816"/>
            <a:ext cx="1980332" cy="96582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resolv.conf</a:t>
            </a:r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nameserver 192.168.1.20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nameserver 8.8.8.8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A44D06-C1E9-B547-A08F-9412BEB15993}"/>
              </a:ext>
            </a:extLst>
          </p:cNvPr>
          <p:cNvSpPr/>
          <p:nvPr/>
        </p:nvSpPr>
        <p:spPr>
          <a:xfrm>
            <a:off x="6021262" y="4229544"/>
            <a:ext cx="1999988" cy="91395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resolv.conf</a:t>
            </a:r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nameserver 192.168.1.20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nameserver 8.8.8.8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19174BAF-1920-0D49-98A2-732544269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0262" y="3085636"/>
            <a:ext cx="609687" cy="60968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1DF1D7B-9ED3-5145-BAEE-3FFDF0322D00}"/>
              </a:ext>
            </a:extLst>
          </p:cNvPr>
          <p:cNvSpPr txBox="1"/>
          <p:nvPr/>
        </p:nvSpPr>
        <p:spPr>
          <a:xfrm>
            <a:off x="1439931" y="3695323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C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3FDE1CCF-5AC8-A143-B957-70B7976B92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56708" y="3262197"/>
            <a:ext cx="352204" cy="35220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3911909-C9DF-2946-9106-D86AF2F4009A}"/>
              </a:ext>
            </a:extLst>
          </p:cNvPr>
          <p:cNvSpPr txBox="1"/>
          <p:nvPr/>
        </p:nvSpPr>
        <p:spPr>
          <a:xfrm>
            <a:off x="1442424" y="3885682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192.168.1.12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A5BC2F1C-2376-1348-86F0-D447282BE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2476" y="3117282"/>
            <a:ext cx="609687" cy="60968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F8495E3-969B-834F-8248-9B1581106AE0}"/>
              </a:ext>
            </a:extLst>
          </p:cNvPr>
          <p:cNvSpPr txBox="1"/>
          <p:nvPr/>
        </p:nvSpPr>
        <p:spPr>
          <a:xfrm>
            <a:off x="6292145" y="3726969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D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4C34A2EF-D399-374E-A45E-FF9D8D77E1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8922" y="3293843"/>
            <a:ext cx="352204" cy="35220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3A9C160-1D24-E944-BD93-4B506D3359B5}"/>
              </a:ext>
            </a:extLst>
          </p:cNvPr>
          <p:cNvSpPr txBox="1"/>
          <p:nvPr/>
        </p:nvSpPr>
        <p:spPr>
          <a:xfrm>
            <a:off x="6294638" y="3917328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CCF32C-AAC3-B843-AE61-A1EA6F2EEDEB}"/>
              </a:ext>
            </a:extLst>
          </p:cNvPr>
          <p:cNvSpPr/>
          <p:nvPr/>
        </p:nvSpPr>
        <p:spPr>
          <a:xfrm>
            <a:off x="3754137" y="4154816"/>
            <a:ext cx="1980332" cy="96582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192.168.1.10		web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192.168.1.11		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192.168.1.12		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192.168.1.13		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redis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4661D-9AAD-6140-BFCF-A4AA71EA9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4159" y="3191859"/>
            <a:ext cx="609687" cy="60968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C7F36C13-7377-0C4D-8601-15849B9AF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6485" y="3259829"/>
            <a:ext cx="352204" cy="35220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4B75FD9-4101-CA47-B015-BD3F2614122F}"/>
              </a:ext>
            </a:extLst>
          </p:cNvPr>
          <p:cNvSpPr txBox="1"/>
          <p:nvPr/>
        </p:nvSpPr>
        <p:spPr>
          <a:xfrm>
            <a:off x="4146899" y="3778863"/>
            <a:ext cx="10647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b="1" dirty="0"/>
              <a:t>Servidor DNS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25ABE3E-EA62-C740-BD41-DC68A904003E}"/>
              </a:ext>
            </a:extLst>
          </p:cNvPr>
          <p:cNvSpPr txBox="1"/>
          <p:nvPr/>
        </p:nvSpPr>
        <p:spPr>
          <a:xfrm>
            <a:off x="4191338" y="3932457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192.168.1.20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55EB53-16E9-984E-B3AA-EA45332DC0A2}"/>
              </a:ext>
            </a:extLst>
          </p:cNvPr>
          <p:cNvCxnSpPr>
            <a:cxnSpLocks/>
          </p:cNvCxnSpPr>
          <p:nvPr/>
        </p:nvCxnSpPr>
        <p:spPr>
          <a:xfrm flipV="1">
            <a:off x="4644619" y="2327889"/>
            <a:ext cx="0" cy="863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238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Forward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All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en el servidor DNS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70ADD11-9717-4044-A681-05E03A189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0527" y="1827976"/>
            <a:ext cx="719015" cy="71901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A78D867-0D6A-9A41-A1E6-9706428A50CC}"/>
              </a:ext>
            </a:extLst>
          </p:cNvPr>
          <p:cNvSpPr/>
          <p:nvPr/>
        </p:nvSpPr>
        <p:spPr>
          <a:xfrm>
            <a:off x="1076997" y="1951046"/>
            <a:ext cx="1980333" cy="9984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resolv.conf</a:t>
            </a:r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nameserver 192.168.1.20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CD500C-8B39-C54A-8E77-674ADF33992C}"/>
              </a:ext>
            </a:extLst>
          </p:cNvPr>
          <p:cNvSpPr/>
          <p:nvPr/>
        </p:nvSpPr>
        <p:spPr>
          <a:xfrm>
            <a:off x="6022348" y="2017067"/>
            <a:ext cx="1999988" cy="99226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resolv.conf</a:t>
            </a:r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nameserver 192.168.1.20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2E9A9FA1-3351-6F46-801A-E3925ED07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4533" y="873159"/>
            <a:ext cx="609687" cy="6096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F215F18-2C8D-1943-B655-9846CA59D77B}"/>
              </a:ext>
            </a:extLst>
          </p:cNvPr>
          <p:cNvSpPr txBox="1"/>
          <p:nvPr/>
        </p:nvSpPr>
        <p:spPr>
          <a:xfrm>
            <a:off x="1354202" y="1482846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A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2CA631F-0091-684F-8417-597D8DEB4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0979" y="1049720"/>
            <a:ext cx="352204" cy="35220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B7E9351-8107-B542-878B-660BD32FF282}"/>
              </a:ext>
            </a:extLst>
          </p:cNvPr>
          <p:cNvSpPr txBox="1"/>
          <p:nvPr/>
        </p:nvSpPr>
        <p:spPr>
          <a:xfrm>
            <a:off x="1356695" y="1673205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192.168.1.10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8154EA7-EB99-DE4E-B9F3-F9CF57BFB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6747" y="904805"/>
            <a:ext cx="609687" cy="6096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D79F45A-5665-494E-BC3B-3FA18E76996B}"/>
              </a:ext>
            </a:extLst>
          </p:cNvPr>
          <p:cNvSpPr txBox="1"/>
          <p:nvPr/>
        </p:nvSpPr>
        <p:spPr>
          <a:xfrm>
            <a:off x="6206416" y="1514492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B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B642E3C9-6CB5-E14E-A144-41B39F9D91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3193" y="1081366"/>
            <a:ext cx="352204" cy="35220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6222356-2ECB-FF4B-AC37-D4E6AE5B27E4}"/>
              </a:ext>
            </a:extLst>
          </p:cNvPr>
          <p:cNvSpPr txBox="1"/>
          <p:nvPr/>
        </p:nvSpPr>
        <p:spPr>
          <a:xfrm>
            <a:off x="6208909" y="1704851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2A88253-89D3-8B4D-95E0-1CF210F26B85}"/>
              </a:ext>
            </a:extLst>
          </p:cNvPr>
          <p:cNvSpPr/>
          <p:nvPr/>
        </p:nvSpPr>
        <p:spPr>
          <a:xfrm>
            <a:off x="1076997" y="4154816"/>
            <a:ext cx="1980332" cy="96582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resolv.conf</a:t>
            </a:r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nameserver 192.168.1.20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A44D06-C1E9-B547-A08F-9412BEB15993}"/>
              </a:ext>
            </a:extLst>
          </p:cNvPr>
          <p:cNvSpPr/>
          <p:nvPr/>
        </p:nvSpPr>
        <p:spPr>
          <a:xfrm>
            <a:off x="6021262" y="4229544"/>
            <a:ext cx="1999988" cy="91395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resolv.conf</a:t>
            </a:r>
            <a:endParaRPr lang="en-US" sz="105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nameserver 192.168.1.20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19174BAF-1920-0D49-98A2-732544269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0262" y="3085636"/>
            <a:ext cx="609687" cy="60968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1DF1D7B-9ED3-5145-BAEE-3FFDF0322D00}"/>
              </a:ext>
            </a:extLst>
          </p:cNvPr>
          <p:cNvSpPr txBox="1"/>
          <p:nvPr/>
        </p:nvSpPr>
        <p:spPr>
          <a:xfrm>
            <a:off x="1439931" y="3695323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C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3FDE1CCF-5AC8-A143-B957-70B7976B92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56708" y="3262197"/>
            <a:ext cx="352204" cy="35220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3911909-C9DF-2946-9106-D86AF2F4009A}"/>
              </a:ext>
            </a:extLst>
          </p:cNvPr>
          <p:cNvSpPr txBox="1"/>
          <p:nvPr/>
        </p:nvSpPr>
        <p:spPr>
          <a:xfrm>
            <a:off x="1442424" y="3885682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192.168.1.12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A5BC2F1C-2376-1348-86F0-D447282BE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2476" y="3117282"/>
            <a:ext cx="609687" cy="60968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F8495E3-969B-834F-8248-9B1581106AE0}"/>
              </a:ext>
            </a:extLst>
          </p:cNvPr>
          <p:cNvSpPr txBox="1"/>
          <p:nvPr/>
        </p:nvSpPr>
        <p:spPr>
          <a:xfrm>
            <a:off x="6292145" y="3726969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D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4C34A2EF-D399-374E-A45E-FF9D8D77E1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8922" y="3293843"/>
            <a:ext cx="352204" cy="35220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3A9C160-1D24-E944-BD93-4B506D3359B5}"/>
              </a:ext>
            </a:extLst>
          </p:cNvPr>
          <p:cNvSpPr txBox="1"/>
          <p:nvPr/>
        </p:nvSpPr>
        <p:spPr>
          <a:xfrm>
            <a:off x="6294638" y="3917328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CCF32C-AAC3-B843-AE61-A1EA6F2EEDEB}"/>
              </a:ext>
            </a:extLst>
          </p:cNvPr>
          <p:cNvSpPr/>
          <p:nvPr/>
        </p:nvSpPr>
        <p:spPr>
          <a:xfrm>
            <a:off x="3754137" y="4154816"/>
            <a:ext cx="1980332" cy="96582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192.168.1.10		web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192.168.1.11		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192.168.1.12		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192.168.1.13		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redis</a:t>
            </a:r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Forward All to 8.8.8.8</a:t>
            </a: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4661D-9AAD-6140-BFCF-A4AA71EA9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4159" y="3191859"/>
            <a:ext cx="609687" cy="60968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C7F36C13-7377-0C4D-8601-15849B9AF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07842" y="3259440"/>
            <a:ext cx="352204" cy="35220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4B75FD9-4101-CA47-B015-BD3F2614122F}"/>
              </a:ext>
            </a:extLst>
          </p:cNvPr>
          <p:cNvSpPr txBox="1"/>
          <p:nvPr/>
        </p:nvSpPr>
        <p:spPr>
          <a:xfrm>
            <a:off x="4146899" y="3778863"/>
            <a:ext cx="10647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b="1" dirty="0"/>
              <a:t>Servidor DNS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25ABE3E-EA62-C740-BD41-DC68A904003E}"/>
              </a:ext>
            </a:extLst>
          </p:cNvPr>
          <p:cNvSpPr txBox="1"/>
          <p:nvPr/>
        </p:nvSpPr>
        <p:spPr>
          <a:xfrm>
            <a:off x="4191338" y="3932457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13DA2C-7C94-4E4C-BC39-AFC4288EF78A}"/>
              </a:ext>
            </a:extLst>
          </p:cNvPr>
          <p:cNvSpPr/>
          <p:nvPr/>
        </p:nvSpPr>
        <p:spPr>
          <a:xfrm>
            <a:off x="3833446" y="4841631"/>
            <a:ext cx="1652954" cy="164123"/>
          </a:xfrm>
          <a:prstGeom prst="rect">
            <a:avLst/>
          </a:prstGeom>
          <a:solidFill>
            <a:srgbClr val="D8D8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53" name="Straight Arrow Connector 14">
            <a:extLst>
              <a:ext uri="{FF2B5EF4-FFF2-40B4-BE49-F238E27FC236}">
                <a16:creationId xmlns:a16="http://schemas.microsoft.com/office/drawing/2014/main" id="{10CAFC05-7B66-CE44-B5FC-4A2B8366B67A}"/>
              </a:ext>
            </a:extLst>
          </p:cNvPr>
          <p:cNvCxnSpPr>
            <a:cxnSpLocks/>
          </p:cNvCxnSpPr>
          <p:nvPr/>
        </p:nvCxnSpPr>
        <p:spPr>
          <a:xfrm>
            <a:off x="2431951" y="1208977"/>
            <a:ext cx="1818576" cy="8080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18">
            <a:extLst>
              <a:ext uri="{FF2B5EF4-FFF2-40B4-BE49-F238E27FC236}">
                <a16:creationId xmlns:a16="http://schemas.microsoft.com/office/drawing/2014/main" id="{A837B0BF-549B-924C-86A6-E85A029C4E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10035" y="1307184"/>
            <a:ext cx="1776712" cy="6183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4">
            <a:extLst>
              <a:ext uri="{FF2B5EF4-FFF2-40B4-BE49-F238E27FC236}">
                <a16:creationId xmlns:a16="http://schemas.microsoft.com/office/drawing/2014/main" id="{BD5FD366-274B-5749-848E-BF5C775D3392}"/>
              </a:ext>
            </a:extLst>
          </p:cNvPr>
          <p:cNvCxnSpPr>
            <a:cxnSpLocks/>
          </p:cNvCxnSpPr>
          <p:nvPr/>
        </p:nvCxnSpPr>
        <p:spPr>
          <a:xfrm flipV="1">
            <a:off x="2517680" y="2187484"/>
            <a:ext cx="1732847" cy="12339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18">
            <a:extLst>
              <a:ext uri="{FF2B5EF4-FFF2-40B4-BE49-F238E27FC236}">
                <a16:creationId xmlns:a16="http://schemas.microsoft.com/office/drawing/2014/main" id="{07E264AC-13CA-354C-8CB6-1D47CA42AA30}"/>
              </a:ext>
            </a:extLst>
          </p:cNvPr>
          <p:cNvCxnSpPr>
            <a:cxnSpLocks/>
          </p:cNvCxnSpPr>
          <p:nvPr/>
        </p:nvCxnSpPr>
        <p:spPr>
          <a:xfrm rot="10800000">
            <a:off x="4969542" y="2187484"/>
            <a:ext cx="1502934" cy="12346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D470131-B4DD-C94F-9650-9DA35B6FD3F9}"/>
              </a:ext>
            </a:extLst>
          </p:cNvPr>
          <p:cNvCxnSpPr>
            <a:cxnSpLocks/>
          </p:cNvCxnSpPr>
          <p:nvPr/>
        </p:nvCxnSpPr>
        <p:spPr>
          <a:xfrm flipV="1">
            <a:off x="4644619" y="2327889"/>
            <a:ext cx="0" cy="863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479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s-ES_tradnl" sz="4800" spc="-300" dirty="0">
                <a:solidFill>
                  <a:srgbClr val="242415"/>
                </a:solidFill>
                <a:effectLst/>
                <a:latin typeface="Montserrat SemiBold" panose="00000700000000000000" pitchFamily="2" charset="0"/>
              </a:rPr>
              <a:t>Network </a:t>
            </a:r>
            <a:r>
              <a:rPr lang="es-ES_tradnl" sz="4800" spc="-300" dirty="0" err="1">
                <a:solidFill>
                  <a:srgbClr val="242415"/>
                </a:solidFill>
                <a:effectLst/>
                <a:latin typeface="Montserrat SemiBold" panose="00000700000000000000" pitchFamily="2" charset="0"/>
              </a:rPr>
              <a:t>Namespaces</a:t>
            </a:r>
            <a:r>
              <a:rPr lang="es-ES_tradnl" sz="4800" spc="-300" dirty="0">
                <a:solidFill>
                  <a:srgbClr val="242415"/>
                </a:solidFill>
                <a:effectLst/>
                <a:latin typeface="Montserrat SemiBold" panose="00000700000000000000" pitchFamily="2" charset="0"/>
              </a:rPr>
              <a:t>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n-US" sz="4000" spc="-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Networking basics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36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n-US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Namespace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822E06-68A3-8742-B2CF-5AD7D4B53CF2}"/>
              </a:ext>
            </a:extLst>
          </p:cNvPr>
          <p:cNvSpPr txBox="1"/>
          <p:nvPr/>
        </p:nvSpPr>
        <p:spPr>
          <a:xfrm>
            <a:off x="712099" y="882032"/>
            <a:ext cx="810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﻿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26BD5A5-8B4E-C048-90CA-B61C5AB5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3184" y="197082"/>
            <a:ext cx="5437632" cy="546277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5FA6108-CDBC-6F41-BCDD-BECD9D3D6A9C}"/>
              </a:ext>
            </a:extLst>
          </p:cNvPr>
          <p:cNvSpPr/>
          <p:nvPr/>
        </p:nvSpPr>
        <p:spPr>
          <a:xfrm>
            <a:off x="3097261" y="3453205"/>
            <a:ext cx="1021976" cy="989703"/>
          </a:xfrm>
          <a:prstGeom prst="round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04776D-8F0A-CE4C-B328-54BAFA03FDDC}"/>
              </a:ext>
            </a:extLst>
          </p:cNvPr>
          <p:cNvSpPr/>
          <p:nvPr/>
        </p:nvSpPr>
        <p:spPr>
          <a:xfrm>
            <a:off x="5106296" y="3453205"/>
            <a:ext cx="1021976" cy="989703"/>
          </a:xfrm>
          <a:prstGeom prst="round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638DB55-021D-0946-BD01-0EF0D62FB914}"/>
              </a:ext>
            </a:extLst>
          </p:cNvPr>
          <p:cNvSpPr/>
          <p:nvPr/>
        </p:nvSpPr>
        <p:spPr>
          <a:xfrm>
            <a:off x="5075368" y="2208960"/>
            <a:ext cx="1021976" cy="989703"/>
          </a:xfrm>
          <a:prstGeom prst="round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90D529E-CEE7-6B4E-B930-786D4F5411AB}"/>
              </a:ext>
            </a:extLst>
          </p:cNvPr>
          <p:cNvSpPr/>
          <p:nvPr/>
        </p:nvSpPr>
        <p:spPr>
          <a:xfrm>
            <a:off x="3093496" y="2208959"/>
            <a:ext cx="1021976" cy="989703"/>
          </a:xfrm>
          <a:prstGeom prst="round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0C1E649-B798-D94E-A549-28A9A3B095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9075" y="2667598"/>
            <a:ext cx="521746" cy="5217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38997E-A542-8543-97CC-9170D4B2F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0476" y="2667598"/>
            <a:ext cx="521746" cy="5217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2D4B45-F7FA-634A-80A9-5B3C163C8C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9456" y="3930459"/>
            <a:ext cx="514761" cy="5147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5D4090-2B19-844D-B069-B1EE7358A6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6423" y="3902859"/>
            <a:ext cx="540049" cy="5400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5E5A167-B47D-024B-B924-1537B5D21259}"/>
              </a:ext>
            </a:extLst>
          </p:cNvPr>
          <p:cNvSpPr/>
          <p:nvPr/>
        </p:nvSpPr>
        <p:spPr>
          <a:xfrm>
            <a:off x="4206240" y="3779520"/>
            <a:ext cx="869128" cy="663388"/>
          </a:xfrm>
          <a:prstGeom prst="rect">
            <a:avLst/>
          </a:prstGeom>
          <a:solidFill>
            <a:srgbClr val="FF9A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0D22A3-F0AC-6240-9420-780B21FC7222}"/>
              </a:ext>
            </a:extLst>
          </p:cNvPr>
          <p:cNvSpPr/>
          <p:nvPr/>
        </p:nvSpPr>
        <p:spPr>
          <a:xfrm>
            <a:off x="4194048" y="3779520"/>
            <a:ext cx="377952" cy="663388"/>
          </a:xfrm>
          <a:prstGeom prst="rect">
            <a:avLst/>
          </a:prstGeom>
          <a:solidFill>
            <a:srgbClr val="FFB7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45FC15-2EC2-2E4F-950C-67B627A644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0624" y="2995090"/>
            <a:ext cx="745747" cy="74574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542B2C6-BDFF-5848-901E-FBC47D31B0FF}"/>
              </a:ext>
            </a:extLst>
          </p:cNvPr>
          <p:cNvSpPr/>
          <p:nvPr/>
        </p:nvSpPr>
        <p:spPr>
          <a:xfrm>
            <a:off x="4115472" y="2667598"/>
            <a:ext cx="959896" cy="173138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8808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Un contenedor debe estar aislado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822E06-68A3-8742-B2CF-5AD7D4B53CF2}"/>
              </a:ext>
            </a:extLst>
          </p:cNvPr>
          <p:cNvSpPr txBox="1"/>
          <p:nvPr/>
        </p:nvSpPr>
        <p:spPr>
          <a:xfrm>
            <a:off x="712099" y="882032"/>
            <a:ext cx="810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﻿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E652D5-95EB-FE43-B379-64A2B06530DD}"/>
              </a:ext>
            </a:extLst>
          </p:cNvPr>
          <p:cNvSpPr/>
          <p:nvPr/>
        </p:nvSpPr>
        <p:spPr>
          <a:xfrm>
            <a:off x="2804160" y="882032"/>
            <a:ext cx="2987040" cy="387284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E1A34-4CEF-2F44-8012-0FBCEB3AADFA}"/>
              </a:ext>
            </a:extLst>
          </p:cNvPr>
          <p:cNvSpPr txBox="1"/>
          <p:nvPr/>
        </p:nvSpPr>
        <p:spPr>
          <a:xfrm>
            <a:off x="5133648" y="4734770"/>
            <a:ext cx="6575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dirty="0"/>
              <a:t>host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19240-C3AE-CE46-A0D5-1ED1B21C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936" y="1293588"/>
            <a:ext cx="747014" cy="7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75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Cómo conectar dos dispositivos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FFECCE-2137-9849-B5BD-4C071AEA7956}"/>
              </a:ext>
            </a:extLst>
          </p:cNvPr>
          <p:cNvGrpSpPr/>
          <p:nvPr/>
        </p:nvGrpSpPr>
        <p:grpSpPr>
          <a:xfrm>
            <a:off x="1442632" y="1947837"/>
            <a:ext cx="1574662" cy="1342347"/>
            <a:chOff x="1442632" y="1801533"/>
            <a:chExt cx="1574662" cy="134234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5F10FD2-262D-8B44-B49A-CAEA3CCE9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3456" y="1801533"/>
              <a:ext cx="973015" cy="97301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013AAB-078D-544E-B0DE-6B55A867D94C}"/>
                </a:ext>
              </a:extLst>
            </p:cNvPr>
            <p:cNvSpPr txBox="1"/>
            <p:nvPr/>
          </p:nvSpPr>
          <p:spPr>
            <a:xfrm>
              <a:off x="1442632" y="2774548"/>
              <a:ext cx="1574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EE245C-D3F9-5F48-BFFE-79C20483A9E5}"/>
              </a:ext>
            </a:extLst>
          </p:cNvPr>
          <p:cNvGrpSpPr/>
          <p:nvPr/>
        </p:nvGrpSpPr>
        <p:grpSpPr>
          <a:xfrm>
            <a:off x="5885679" y="1947837"/>
            <a:ext cx="1577868" cy="1342347"/>
            <a:chOff x="5885679" y="1801533"/>
            <a:chExt cx="1577868" cy="134234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5764E95-CCA3-9246-B475-ADF19514C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6503" y="1801533"/>
              <a:ext cx="973015" cy="97301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79C4F2-E5DD-9E4E-970F-25A3C142B196}"/>
                </a:ext>
              </a:extLst>
            </p:cNvPr>
            <p:cNvSpPr txBox="1"/>
            <p:nvPr/>
          </p:nvSpPr>
          <p:spPr>
            <a:xfrm>
              <a:off x="5885679" y="2774548"/>
              <a:ext cx="1577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2345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0146F9-5DC4-D744-9C6F-6C1E94EF4699}"/>
              </a:ext>
            </a:extLst>
          </p:cNvPr>
          <p:cNvSpPr/>
          <p:nvPr/>
        </p:nvSpPr>
        <p:spPr>
          <a:xfrm>
            <a:off x="2901696" y="1293588"/>
            <a:ext cx="1024128" cy="7470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n-US" sz="36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Un namespace es </a:t>
            </a:r>
            <a:r>
              <a:rPr lang="en-US" sz="36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como</a:t>
            </a:r>
            <a:r>
              <a:rPr lang="en-US" sz="36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una </a:t>
            </a:r>
            <a:r>
              <a:rPr lang="en-US" sz="36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habitación</a:t>
            </a:r>
            <a:endParaRPr lang="en-US" sz="36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822E06-68A3-8742-B2CF-5AD7D4B53CF2}"/>
              </a:ext>
            </a:extLst>
          </p:cNvPr>
          <p:cNvSpPr txBox="1"/>
          <p:nvPr/>
        </p:nvSpPr>
        <p:spPr>
          <a:xfrm>
            <a:off x="712099" y="882032"/>
            <a:ext cx="810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﻿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E652D5-95EB-FE43-B379-64A2B06530DD}"/>
              </a:ext>
            </a:extLst>
          </p:cNvPr>
          <p:cNvSpPr/>
          <p:nvPr/>
        </p:nvSpPr>
        <p:spPr>
          <a:xfrm>
            <a:off x="2804160" y="882032"/>
            <a:ext cx="2987040" cy="387284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E1A34-4CEF-2F44-8012-0FBCEB3AADFA}"/>
              </a:ext>
            </a:extLst>
          </p:cNvPr>
          <p:cNvSpPr txBox="1"/>
          <p:nvPr/>
        </p:nvSpPr>
        <p:spPr>
          <a:xfrm>
            <a:off x="5133648" y="4734770"/>
            <a:ext cx="6575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dirty="0"/>
              <a:t>host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19240-C3AE-CE46-A0D5-1ED1B21C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936" y="1293588"/>
            <a:ext cx="747014" cy="7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17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0146F9-5DC4-D744-9C6F-6C1E94EF4699}"/>
              </a:ext>
            </a:extLst>
          </p:cNvPr>
          <p:cNvSpPr/>
          <p:nvPr/>
        </p:nvSpPr>
        <p:spPr>
          <a:xfrm>
            <a:off x="1048512" y="1293588"/>
            <a:ext cx="1024128" cy="7470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n-US" sz="36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Network namespace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E652D5-95EB-FE43-B379-64A2B06530DD}"/>
              </a:ext>
            </a:extLst>
          </p:cNvPr>
          <p:cNvSpPr/>
          <p:nvPr/>
        </p:nvSpPr>
        <p:spPr>
          <a:xfrm>
            <a:off x="950976" y="882032"/>
            <a:ext cx="2987040" cy="387284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E1A34-4CEF-2F44-8012-0FBCEB3AADFA}"/>
              </a:ext>
            </a:extLst>
          </p:cNvPr>
          <p:cNvSpPr txBox="1"/>
          <p:nvPr/>
        </p:nvSpPr>
        <p:spPr>
          <a:xfrm>
            <a:off x="3280464" y="4734770"/>
            <a:ext cx="6575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dirty="0"/>
              <a:t>host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19240-C3AE-CE46-A0D5-1ED1B21C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752" y="1293588"/>
            <a:ext cx="747014" cy="7470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629AC13-5F9E-2547-B41C-5A6207949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4986" y="2657094"/>
            <a:ext cx="747014" cy="7470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E1CF12-75DB-1F4C-94FB-F1D41070D5D1}"/>
              </a:ext>
            </a:extLst>
          </p:cNvPr>
          <p:cNvSpPr/>
          <p:nvPr/>
        </p:nvSpPr>
        <p:spPr>
          <a:xfrm>
            <a:off x="5382695" y="1021135"/>
            <a:ext cx="3510888" cy="3599633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81F43E3-0869-294D-AB35-B601CAC20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7910" y="1815999"/>
            <a:ext cx="609687" cy="609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2DCB4B-EF3C-3946-A86F-4101DA4368D1}"/>
              </a:ext>
            </a:extLst>
          </p:cNvPr>
          <p:cNvSpPr txBox="1"/>
          <p:nvPr/>
        </p:nvSpPr>
        <p:spPr>
          <a:xfrm>
            <a:off x="6693195" y="2389414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A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3870D52-7969-2047-B865-AE7F5DCC6B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1946" y="2724123"/>
            <a:ext cx="595651" cy="59565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AE86743-7C26-E149-8DAC-A3FD4F0AA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9650" y="1928075"/>
            <a:ext cx="352204" cy="35220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8EC07F-33BC-1B45-9392-95516B855C6C}"/>
              </a:ext>
            </a:extLst>
          </p:cNvPr>
          <p:cNvCxnSpPr>
            <a:cxnSpLocks/>
            <a:stCxn id="14" idx="3"/>
            <a:endCxn id="13" idx="3"/>
          </p:cNvCxnSpPr>
          <p:nvPr/>
        </p:nvCxnSpPr>
        <p:spPr>
          <a:xfrm flipH="1">
            <a:off x="7507597" y="2104177"/>
            <a:ext cx="294257" cy="917772"/>
          </a:xfrm>
          <a:prstGeom prst="bentConnector3">
            <a:avLst>
              <a:gd name="adj1" fmla="val -776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A937EB-997F-2D44-82C7-E863096C26C4}"/>
              </a:ext>
            </a:extLst>
          </p:cNvPr>
          <p:cNvCxnSpPr>
            <a:cxnSpLocks/>
            <a:stCxn id="22" idx="3"/>
            <a:endCxn id="13" idx="2"/>
          </p:cNvCxnSpPr>
          <p:nvPr/>
        </p:nvCxnSpPr>
        <p:spPr>
          <a:xfrm flipH="1" flipV="1">
            <a:off x="7209772" y="3319774"/>
            <a:ext cx="614384" cy="508292"/>
          </a:xfrm>
          <a:prstGeom prst="bentConnector4">
            <a:avLst>
              <a:gd name="adj1" fmla="val -37208"/>
              <a:gd name="adj2" fmla="val 6732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B2C3AE-2852-1741-AD09-10195FCA99C9}"/>
              </a:ext>
            </a:extLst>
          </p:cNvPr>
          <p:cNvSpPr txBox="1"/>
          <p:nvPr/>
        </p:nvSpPr>
        <p:spPr>
          <a:xfrm>
            <a:off x="6695688" y="2579773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B68881-A0A3-B64E-BB96-1234D34D8247}"/>
              </a:ext>
            </a:extLst>
          </p:cNvPr>
          <p:cNvSpPr txBox="1"/>
          <p:nvPr/>
        </p:nvSpPr>
        <p:spPr>
          <a:xfrm>
            <a:off x="6755588" y="4317953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9BA1B50-BF67-E84E-B130-4D33D5055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1946" y="3563006"/>
            <a:ext cx="609687" cy="6096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F3AA5B-0361-5F42-A542-0D5F047DA2C4}"/>
              </a:ext>
            </a:extLst>
          </p:cNvPr>
          <p:cNvSpPr txBox="1"/>
          <p:nvPr/>
        </p:nvSpPr>
        <p:spPr>
          <a:xfrm>
            <a:off x="6717293" y="4161057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B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B0196E8-DE44-8148-9245-830105436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1952" y="3651964"/>
            <a:ext cx="352204" cy="35220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E9A2E2-02C4-E14E-A8AA-4635DCE358F0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4572000" y="3021949"/>
            <a:ext cx="2339946" cy="8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94E277F-28E4-4649-A2C0-80B1076A0A6E}"/>
              </a:ext>
            </a:extLst>
          </p:cNvPr>
          <p:cNvSpPr txBox="1"/>
          <p:nvPr/>
        </p:nvSpPr>
        <p:spPr>
          <a:xfrm>
            <a:off x="3938016" y="3287084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8FBD5C-5F3B-D740-8728-C09785BF7A57}"/>
              </a:ext>
            </a:extLst>
          </p:cNvPr>
          <p:cNvSpPr/>
          <p:nvPr/>
        </p:nvSpPr>
        <p:spPr>
          <a:xfrm>
            <a:off x="1048512" y="4004168"/>
            <a:ext cx="1109472" cy="616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50" dirty="0"/>
              <a:t>Tabla de rutas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5B2D36-BFD6-A343-99F8-AD7CAFD6B27E}"/>
              </a:ext>
            </a:extLst>
          </p:cNvPr>
          <p:cNvSpPr/>
          <p:nvPr/>
        </p:nvSpPr>
        <p:spPr>
          <a:xfrm>
            <a:off x="2492554" y="3998436"/>
            <a:ext cx="1109472" cy="616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50" dirty="0"/>
              <a:t>Tabla ARP</a:t>
            </a:r>
          </a:p>
        </p:txBody>
      </p:sp>
    </p:spTree>
    <p:extLst>
      <p:ext uri="{BB962C8B-B14F-4D97-AF65-F5344CB8AC3E}">
        <p14:creationId xmlns:p14="http://schemas.microsoft.com/office/powerpoint/2010/main" val="3883243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0146F9-5DC4-D744-9C6F-6C1E94EF4699}"/>
              </a:ext>
            </a:extLst>
          </p:cNvPr>
          <p:cNvSpPr/>
          <p:nvPr/>
        </p:nvSpPr>
        <p:spPr>
          <a:xfrm>
            <a:off x="1048511" y="1293587"/>
            <a:ext cx="1684745" cy="15477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n-US" sz="36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Network namespace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E652D5-95EB-FE43-B379-64A2B06530DD}"/>
              </a:ext>
            </a:extLst>
          </p:cNvPr>
          <p:cNvSpPr/>
          <p:nvPr/>
        </p:nvSpPr>
        <p:spPr>
          <a:xfrm>
            <a:off x="950976" y="882032"/>
            <a:ext cx="2987040" cy="387284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E1A34-4CEF-2F44-8012-0FBCEB3AADFA}"/>
              </a:ext>
            </a:extLst>
          </p:cNvPr>
          <p:cNvSpPr txBox="1"/>
          <p:nvPr/>
        </p:nvSpPr>
        <p:spPr>
          <a:xfrm>
            <a:off x="3280464" y="4734770"/>
            <a:ext cx="6575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dirty="0"/>
              <a:t>host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19240-C3AE-CE46-A0D5-1ED1B21C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376" y="1490059"/>
            <a:ext cx="747014" cy="7470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629AC13-5F9E-2547-B41C-5A6207949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4986" y="2657094"/>
            <a:ext cx="747014" cy="7470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E1CF12-75DB-1F4C-94FB-F1D41070D5D1}"/>
              </a:ext>
            </a:extLst>
          </p:cNvPr>
          <p:cNvSpPr/>
          <p:nvPr/>
        </p:nvSpPr>
        <p:spPr>
          <a:xfrm>
            <a:off x="5382695" y="1021135"/>
            <a:ext cx="3510888" cy="3599633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81F43E3-0869-294D-AB35-B601CAC20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7910" y="1815999"/>
            <a:ext cx="609687" cy="609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2DCB4B-EF3C-3946-A86F-4101DA4368D1}"/>
              </a:ext>
            </a:extLst>
          </p:cNvPr>
          <p:cNvSpPr txBox="1"/>
          <p:nvPr/>
        </p:nvSpPr>
        <p:spPr>
          <a:xfrm>
            <a:off x="6693195" y="2389414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A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3870D52-7969-2047-B865-AE7F5DCC6B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1946" y="2724123"/>
            <a:ext cx="595651" cy="59565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AE86743-7C26-E149-8DAC-A3FD4F0AA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9650" y="1928075"/>
            <a:ext cx="352204" cy="35220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8EC07F-33BC-1B45-9392-95516B855C6C}"/>
              </a:ext>
            </a:extLst>
          </p:cNvPr>
          <p:cNvCxnSpPr>
            <a:cxnSpLocks/>
            <a:stCxn id="14" idx="3"/>
            <a:endCxn id="13" idx="3"/>
          </p:cNvCxnSpPr>
          <p:nvPr/>
        </p:nvCxnSpPr>
        <p:spPr>
          <a:xfrm flipH="1">
            <a:off x="7507597" y="2104177"/>
            <a:ext cx="294257" cy="917772"/>
          </a:xfrm>
          <a:prstGeom prst="bentConnector3">
            <a:avLst>
              <a:gd name="adj1" fmla="val -776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A937EB-997F-2D44-82C7-E863096C26C4}"/>
              </a:ext>
            </a:extLst>
          </p:cNvPr>
          <p:cNvCxnSpPr>
            <a:cxnSpLocks/>
            <a:stCxn id="22" idx="3"/>
            <a:endCxn id="13" idx="2"/>
          </p:cNvCxnSpPr>
          <p:nvPr/>
        </p:nvCxnSpPr>
        <p:spPr>
          <a:xfrm flipH="1" flipV="1">
            <a:off x="7209772" y="3319774"/>
            <a:ext cx="614384" cy="508292"/>
          </a:xfrm>
          <a:prstGeom prst="bentConnector4">
            <a:avLst>
              <a:gd name="adj1" fmla="val -37208"/>
              <a:gd name="adj2" fmla="val 6732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B2C3AE-2852-1741-AD09-10195FCA99C9}"/>
              </a:ext>
            </a:extLst>
          </p:cNvPr>
          <p:cNvSpPr txBox="1"/>
          <p:nvPr/>
        </p:nvSpPr>
        <p:spPr>
          <a:xfrm>
            <a:off x="6695688" y="2579773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B68881-A0A3-B64E-BB96-1234D34D8247}"/>
              </a:ext>
            </a:extLst>
          </p:cNvPr>
          <p:cNvSpPr txBox="1"/>
          <p:nvPr/>
        </p:nvSpPr>
        <p:spPr>
          <a:xfrm>
            <a:off x="6755588" y="4317953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9BA1B50-BF67-E84E-B130-4D33D5055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1946" y="3563006"/>
            <a:ext cx="609687" cy="6096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F3AA5B-0361-5F42-A542-0D5F047DA2C4}"/>
              </a:ext>
            </a:extLst>
          </p:cNvPr>
          <p:cNvSpPr txBox="1"/>
          <p:nvPr/>
        </p:nvSpPr>
        <p:spPr>
          <a:xfrm>
            <a:off x="6717293" y="4161057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B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B0196E8-DE44-8148-9245-830105436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1952" y="3651964"/>
            <a:ext cx="352204" cy="35220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E9A2E2-02C4-E14E-A8AA-4635DCE358F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4572000" y="3021949"/>
            <a:ext cx="2339946" cy="8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94E277F-28E4-4649-A2C0-80B1076A0A6E}"/>
              </a:ext>
            </a:extLst>
          </p:cNvPr>
          <p:cNvSpPr txBox="1"/>
          <p:nvPr/>
        </p:nvSpPr>
        <p:spPr>
          <a:xfrm>
            <a:off x="3938016" y="3287084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8FBD5C-5F3B-D740-8728-C09785BF7A57}"/>
              </a:ext>
            </a:extLst>
          </p:cNvPr>
          <p:cNvSpPr/>
          <p:nvPr/>
        </p:nvSpPr>
        <p:spPr>
          <a:xfrm>
            <a:off x="1048512" y="4004168"/>
            <a:ext cx="1109472" cy="616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50" dirty="0"/>
              <a:t>Tabla de rutas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5B2D36-BFD6-A343-99F8-AD7CAFD6B27E}"/>
              </a:ext>
            </a:extLst>
          </p:cNvPr>
          <p:cNvSpPr/>
          <p:nvPr/>
        </p:nvSpPr>
        <p:spPr>
          <a:xfrm>
            <a:off x="2492554" y="3998436"/>
            <a:ext cx="1109472" cy="616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50" dirty="0"/>
              <a:t>Tabla ARP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19B743-CE63-7E4F-8CA5-88E2DC048314}"/>
              </a:ext>
            </a:extLst>
          </p:cNvPr>
          <p:cNvSpPr/>
          <p:nvPr/>
        </p:nvSpPr>
        <p:spPr>
          <a:xfrm>
            <a:off x="1137845" y="2389414"/>
            <a:ext cx="747014" cy="3856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50" dirty="0"/>
              <a:t>Tabla de rutas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177125-F7C7-4B48-9FA4-7101D0DF3686}"/>
              </a:ext>
            </a:extLst>
          </p:cNvPr>
          <p:cNvSpPr/>
          <p:nvPr/>
        </p:nvSpPr>
        <p:spPr>
          <a:xfrm>
            <a:off x="1959142" y="2392834"/>
            <a:ext cx="668603" cy="37387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50" dirty="0"/>
              <a:t>Tabla ARP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800B4-A654-014B-AFB5-3D8483722131}"/>
              </a:ext>
            </a:extLst>
          </p:cNvPr>
          <p:cNvSpPr txBox="1"/>
          <p:nvPr/>
        </p:nvSpPr>
        <p:spPr>
          <a:xfrm>
            <a:off x="1076885" y="1295581"/>
            <a:ext cx="1779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>
                <a:solidFill>
                  <a:schemeClr val="bg1"/>
                </a:solidFill>
              </a:rPr>
              <a:t>Network </a:t>
            </a:r>
            <a:r>
              <a:rPr lang="es-ES_tradnl" sz="1200" dirty="0" err="1">
                <a:solidFill>
                  <a:schemeClr val="bg1"/>
                </a:solidFill>
              </a:rPr>
              <a:t>namespace</a:t>
            </a:r>
            <a:endParaRPr lang="es-ES_tradnl" sz="1200" dirty="0">
              <a:solidFill>
                <a:schemeClr val="bg1"/>
              </a:solidFill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AAFFF7D-3295-8B48-A9A6-08575E8B6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0424" y="1787979"/>
            <a:ext cx="356208" cy="35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26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0146F9-5DC4-D744-9C6F-6C1E94EF4699}"/>
              </a:ext>
            </a:extLst>
          </p:cNvPr>
          <p:cNvSpPr/>
          <p:nvPr/>
        </p:nvSpPr>
        <p:spPr>
          <a:xfrm>
            <a:off x="1048513" y="1293587"/>
            <a:ext cx="842852" cy="13359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n-US" sz="32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Conectividad</a:t>
            </a:r>
            <a:r>
              <a:rPr lang="en-US" sz="32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entre dos network namespaces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E652D5-95EB-FE43-B379-64A2B06530DD}"/>
              </a:ext>
            </a:extLst>
          </p:cNvPr>
          <p:cNvSpPr/>
          <p:nvPr/>
        </p:nvSpPr>
        <p:spPr>
          <a:xfrm>
            <a:off x="950976" y="882032"/>
            <a:ext cx="2987040" cy="387284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E1A34-4CEF-2F44-8012-0FBCEB3AADFA}"/>
              </a:ext>
            </a:extLst>
          </p:cNvPr>
          <p:cNvSpPr txBox="1"/>
          <p:nvPr/>
        </p:nvSpPr>
        <p:spPr>
          <a:xfrm>
            <a:off x="3280464" y="4734770"/>
            <a:ext cx="6575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dirty="0"/>
              <a:t>host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19240-C3AE-CE46-A0D5-1ED1B21C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225" y="1707789"/>
            <a:ext cx="475847" cy="47584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629AC13-5F9E-2547-B41C-5A6207949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4986" y="2657094"/>
            <a:ext cx="747014" cy="7470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E1CF12-75DB-1F4C-94FB-F1D41070D5D1}"/>
              </a:ext>
            </a:extLst>
          </p:cNvPr>
          <p:cNvSpPr/>
          <p:nvPr/>
        </p:nvSpPr>
        <p:spPr>
          <a:xfrm>
            <a:off x="5382695" y="1021135"/>
            <a:ext cx="3510888" cy="3599633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81F43E3-0869-294D-AB35-B601CAC20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7910" y="1815999"/>
            <a:ext cx="609687" cy="609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2DCB4B-EF3C-3946-A86F-4101DA4368D1}"/>
              </a:ext>
            </a:extLst>
          </p:cNvPr>
          <p:cNvSpPr txBox="1"/>
          <p:nvPr/>
        </p:nvSpPr>
        <p:spPr>
          <a:xfrm>
            <a:off x="6693195" y="2389414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A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3870D52-7969-2047-B865-AE7F5DCC6B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1946" y="2724123"/>
            <a:ext cx="595651" cy="59565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AE86743-7C26-E149-8DAC-A3FD4F0AA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9650" y="1928075"/>
            <a:ext cx="352204" cy="35220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8EC07F-33BC-1B45-9392-95516B855C6C}"/>
              </a:ext>
            </a:extLst>
          </p:cNvPr>
          <p:cNvCxnSpPr>
            <a:cxnSpLocks/>
            <a:stCxn id="14" idx="3"/>
            <a:endCxn id="13" idx="3"/>
          </p:cNvCxnSpPr>
          <p:nvPr/>
        </p:nvCxnSpPr>
        <p:spPr>
          <a:xfrm flipH="1">
            <a:off x="7507597" y="2104177"/>
            <a:ext cx="294257" cy="917772"/>
          </a:xfrm>
          <a:prstGeom prst="bentConnector3">
            <a:avLst>
              <a:gd name="adj1" fmla="val -776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A937EB-997F-2D44-82C7-E863096C26C4}"/>
              </a:ext>
            </a:extLst>
          </p:cNvPr>
          <p:cNvCxnSpPr>
            <a:cxnSpLocks/>
            <a:stCxn id="22" idx="3"/>
            <a:endCxn id="13" idx="2"/>
          </p:cNvCxnSpPr>
          <p:nvPr/>
        </p:nvCxnSpPr>
        <p:spPr>
          <a:xfrm flipH="1" flipV="1">
            <a:off x="7209772" y="3319774"/>
            <a:ext cx="614384" cy="508292"/>
          </a:xfrm>
          <a:prstGeom prst="bentConnector4">
            <a:avLst>
              <a:gd name="adj1" fmla="val -37208"/>
              <a:gd name="adj2" fmla="val 6732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B2C3AE-2852-1741-AD09-10195FCA99C9}"/>
              </a:ext>
            </a:extLst>
          </p:cNvPr>
          <p:cNvSpPr txBox="1"/>
          <p:nvPr/>
        </p:nvSpPr>
        <p:spPr>
          <a:xfrm>
            <a:off x="6695688" y="2579773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B68881-A0A3-B64E-BB96-1234D34D8247}"/>
              </a:ext>
            </a:extLst>
          </p:cNvPr>
          <p:cNvSpPr txBox="1"/>
          <p:nvPr/>
        </p:nvSpPr>
        <p:spPr>
          <a:xfrm>
            <a:off x="6755588" y="4317953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9BA1B50-BF67-E84E-B130-4D33D5055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1946" y="3563006"/>
            <a:ext cx="609687" cy="6096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F3AA5B-0361-5F42-A542-0D5F047DA2C4}"/>
              </a:ext>
            </a:extLst>
          </p:cNvPr>
          <p:cNvSpPr txBox="1"/>
          <p:nvPr/>
        </p:nvSpPr>
        <p:spPr>
          <a:xfrm>
            <a:off x="6717293" y="4161057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B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B0196E8-DE44-8148-9245-830105436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1952" y="3651964"/>
            <a:ext cx="352204" cy="35220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E9A2E2-02C4-E14E-A8AA-4635DCE358F0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4572000" y="3021949"/>
            <a:ext cx="2339946" cy="8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94E277F-28E4-4649-A2C0-80B1076A0A6E}"/>
              </a:ext>
            </a:extLst>
          </p:cNvPr>
          <p:cNvSpPr txBox="1"/>
          <p:nvPr/>
        </p:nvSpPr>
        <p:spPr>
          <a:xfrm>
            <a:off x="3938016" y="3287084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8FBD5C-5F3B-D740-8728-C09785BF7A57}"/>
              </a:ext>
            </a:extLst>
          </p:cNvPr>
          <p:cNvSpPr/>
          <p:nvPr/>
        </p:nvSpPr>
        <p:spPr>
          <a:xfrm>
            <a:off x="1048512" y="4004168"/>
            <a:ext cx="1109472" cy="616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50" dirty="0"/>
              <a:t>Tabla de rutas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5B2D36-BFD6-A343-99F8-AD7CAFD6B27E}"/>
              </a:ext>
            </a:extLst>
          </p:cNvPr>
          <p:cNvSpPr/>
          <p:nvPr/>
        </p:nvSpPr>
        <p:spPr>
          <a:xfrm>
            <a:off x="2492554" y="3998436"/>
            <a:ext cx="1109472" cy="616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50" dirty="0"/>
              <a:t>Tabla ARP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19B743-CE63-7E4F-8CA5-88E2DC048314}"/>
              </a:ext>
            </a:extLst>
          </p:cNvPr>
          <p:cNvSpPr/>
          <p:nvPr/>
        </p:nvSpPr>
        <p:spPr>
          <a:xfrm>
            <a:off x="1137845" y="2389414"/>
            <a:ext cx="315571" cy="19035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00" dirty="0"/>
              <a:t>Tabla de rutas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177125-F7C7-4B48-9FA4-7101D0DF3686}"/>
              </a:ext>
            </a:extLst>
          </p:cNvPr>
          <p:cNvSpPr/>
          <p:nvPr/>
        </p:nvSpPr>
        <p:spPr>
          <a:xfrm>
            <a:off x="1511363" y="2389414"/>
            <a:ext cx="315570" cy="1789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00" dirty="0"/>
              <a:t>Tabla ARP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800B4-A654-014B-AFB5-3D8483722131}"/>
              </a:ext>
            </a:extLst>
          </p:cNvPr>
          <p:cNvSpPr txBox="1"/>
          <p:nvPr/>
        </p:nvSpPr>
        <p:spPr>
          <a:xfrm>
            <a:off x="1076885" y="1295581"/>
            <a:ext cx="81447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500" dirty="0">
                <a:solidFill>
                  <a:schemeClr val="bg1"/>
                </a:solidFill>
              </a:rPr>
              <a:t>Network </a:t>
            </a:r>
            <a:r>
              <a:rPr lang="es-ES_tradnl" sz="500" dirty="0" err="1">
                <a:solidFill>
                  <a:schemeClr val="bg1"/>
                </a:solidFill>
              </a:rPr>
              <a:t>namespace</a:t>
            </a:r>
            <a:endParaRPr lang="es-ES_tradnl" sz="500" dirty="0">
              <a:solidFill>
                <a:schemeClr val="bg1"/>
              </a:solidFill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AAFFF7D-3295-8B48-A9A6-08575E8B6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7404" y="1864627"/>
            <a:ext cx="256215" cy="2562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6A8E6D6-143F-9545-8AF0-D838658E99A6}"/>
              </a:ext>
            </a:extLst>
          </p:cNvPr>
          <p:cNvSpPr/>
          <p:nvPr/>
        </p:nvSpPr>
        <p:spPr>
          <a:xfrm>
            <a:off x="3034672" y="1284618"/>
            <a:ext cx="842852" cy="13359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EF6EE0A-52BE-384B-9B23-28304DF5F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384" y="1698820"/>
            <a:ext cx="475847" cy="47584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6B89D6C-A511-7245-A2CD-ADA9BDDD32E7}"/>
              </a:ext>
            </a:extLst>
          </p:cNvPr>
          <p:cNvSpPr/>
          <p:nvPr/>
        </p:nvSpPr>
        <p:spPr>
          <a:xfrm>
            <a:off x="3124004" y="2380445"/>
            <a:ext cx="315571" cy="19035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00" dirty="0"/>
              <a:t>Tabla de rutas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7AB450-735E-CA48-8016-90399AAC887B}"/>
              </a:ext>
            </a:extLst>
          </p:cNvPr>
          <p:cNvSpPr/>
          <p:nvPr/>
        </p:nvSpPr>
        <p:spPr>
          <a:xfrm>
            <a:off x="3497522" y="2380445"/>
            <a:ext cx="315570" cy="1789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00" dirty="0"/>
              <a:t>Tabla ARP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2F8A58-189D-4844-A8C4-7449B474808F}"/>
              </a:ext>
            </a:extLst>
          </p:cNvPr>
          <p:cNvSpPr txBox="1"/>
          <p:nvPr/>
        </p:nvSpPr>
        <p:spPr>
          <a:xfrm>
            <a:off x="3063044" y="1286612"/>
            <a:ext cx="81447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500" dirty="0">
                <a:solidFill>
                  <a:schemeClr val="bg1"/>
                </a:solidFill>
              </a:rPr>
              <a:t>Network </a:t>
            </a:r>
            <a:r>
              <a:rPr lang="es-ES_tradnl" sz="500" dirty="0" err="1">
                <a:solidFill>
                  <a:schemeClr val="bg1"/>
                </a:solidFill>
              </a:rPr>
              <a:t>namespace</a:t>
            </a:r>
            <a:endParaRPr lang="es-ES_tradnl" sz="500" dirty="0">
              <a:solidFill>
                <a:schemeClr val="bg1"/>
              </a:solidFill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99297CC5-9F92-664B-854C-D8088F7DD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809877" y="1864627"/>
            <a:ext cx="256215" cy="25621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63F0E6-094D-CD4C-A089-AC6DDD823B29}"/>
              </a:ext>
            </a:extLst>
          </p:cNvPr>
          <p:cNvCxnSpPr>
            <a:stCxn id="28" idx="3"/>
            <a:endCxn id="38" idx="3"/>
          </p:cNvCxnSpPr>
          <p:nvPr/>
        </p:nvCxnSpPr>
        <p:spPr>
          <a:xfrm>
            <a:off x="2123619" y="1992735"/>
            <a:ext cx="6862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8AE8BD0-968A-494E-A09A-A99B70CDEA29}"/>
              </a:ext>
            </a:extLst>
          </p:cNvPr>
          <p:cNvSpPr txBox="1"/>
          <p:nvPr/>
        </p:nvSpPr>
        <p:spPr>
          <a:xfrm>
            <a:off x="1811491" y="2083621"/>
            <a:ext cx="48763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" dirty="0"/>
              <a:t>192.168.1.10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88405A-63F3-D24D-8B6D-7FADEDFACE43}"/>
              </a:ext>
            </a:extLst>
          </p:cNvPr>
          <p:cNvSpPr txBox="1"/>
          <p:nvPr/>
        </p:nvSpPr>
        <p:spPr>
          <a:xfrm>
            <a:off x="2626275" y="2080646"/>
            <a:ext cx="64065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" dirty="0"/>
              <a:t>192.168.1.11</a:t>
            </a:r>
          </a:p>
        </p:txBody>
      </p:sp>
    </p:spTree>
    <p:extLst>
      <p:ext uri="{BB962C8B-B14F-4D97-AF65-F5344CB8AC3E}">
        <p14:creationId xmlns:p14="http://schemas.microsoft.com/office/powerpoint/2010/main" val="406089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0146F9-5DC4-D744-9C6F-6C1E94EF4699}"/>
              </a:ext>
            </a:extLst>
          </p:cNvPr>
          <p:cNvSpPr/>
          <p:nvPr/>
        </p:nvSpPr>
        <p:spPr>
          <a:xfrm>
            <a:off x="1048513" y="1293587"/>
            <a:ext cx="842852" cy="13359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n-US" sz="32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Conectividad</a:t>
            </a:r>
            <a:r>
              <a:rPr lang="en-US" sz="32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entre dos network namespaces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E652D5-95EB-FE43-B379-64A2B06530DD}"/>
              </a:ext>
            </a:extLst>
          </p:cNvPr>
          <p:cNvSpPr/>
          <p:nvPr/>
        </p:nvSpPr>
        <p:spPr>
          <a:xfrm>
            <a:off x="950976" y="882032"/>
            <a:ext cx="2987040" cy="387284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E1A34-4CEF-2F44-8012-0FBCEB3AADFA}"/>
              </a:ext>
            </a:extLst>
          </p:cNvPr>
          <p:cNvSpPr txBox="1"/>
          <p:nvPr/>
        </p:nvSpPr>
        <p:spPr>
          <a:xfrm>
            <a:off x="3280464" y="4734770"/>
            <a:ext cx="6575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dirty="0"/>
              <a:t>host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19240-C3AE-CE46-A0D5-1ED1B21C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225" y="1707789"/>
            <a:ext cx="475847" cy="47584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629AC13-5F9E-2547-B41C-5A6207949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4986" y="2657094"/>
            <a:ext cx="747014" cy="7470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E1CF12-75DB-1F4C-94FB-F1D41070D5D1}"/>
              </a:ext>
            </a:extLst>
          </p:cNvPr>
          <p:cNvSpPr/>
          <p:nvPr/>
        </p:nvSpPr>
        <p:spPr>
          <a:xfrm>
            <a:off x="5382695" y="1021135"/>
            <a:ext cx="3510888" cy="3599633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81F43E3-0869-294D-AB35-B601CAC20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7910" y="1815999"/>
            <a:ext cx="609687" cy="609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2DCB4B-EF3C-3946-A86F-4101DA4368D1}"/>
              </a:ext>
            </a:extLst>
          </p:cNvPr>
          <p:cNvSpPr txBox="1"/>
          <p:nvPr/>
        </p:nvSpPr>
        <p:spPr>
          <a:xfrm>
            <a:off x="6693195" y="2389414"/>
            <a:ext cx="997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A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3870D52-7969-2047-B865-AE7F5DCC6B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1946" y="2724123"/>
            <a:ext cx="595651" cy="59565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AE86743-7C26-E149-8DAC-A3FD4F0AA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9650" y="1928075"/>
            <a:ext cx="352204" cy="35220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8EC07F-33BC-1B45-9392-95516B855C6C}"/>
              </a:ext>
            </a:extLst>
          </p:cNvPr>
          <p:cNvCxnSpPr>
            <a:cxnSpLocks/>
            <a:stCxn id="14" idx="3"/>
            <a:endCxn id="13" idx="3"/>
          </p:cNvCxnSpPr>
          <p:nvPr/>
        </p:nvCxnSpPr>
        <p:spPr>
          <a:xfrm flipH="1">
            <a:off x="7507597" y="2104177"/>
            <a:ext cx="294257" cy="917772"/>
          </a:xfrm>
          <a:prstGeom prst="bentConnector3">
            <a:avLst>
              <a:gd name="adj1" fmla="val -776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A937EB-997F-2D44-82C7-E863096C26C4}"/>
              </a:ext>
            </a:extLst>
          </p:cNvPr>
          <p:cNvCxnSpPr>
            <a:cxnSpLocks/>
            <a:stCxn id="22" idx="3"/>
            <a:endCxn id="13" idx="2"/>
          </p:cNvCxnSpPr>
          <p:nvPr/>
        </p:nvCxnSpPr>
        <p:spPr>
          <a:xfrm flipH="1" flipV="1">
            <a:off x="7209772" y="3319774"/>
            <a:ext cx="614384" cy="508292"/>
          </a:xfrm>
          <a:prstGeom prst="bentConnector4">
            <a:avLst>
              <a:gd name="adj1" fmla="val -37208"/>
              <a:gd name="adj2" fmla="val 6732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B2C3AE-2852-1741-AD09-10195FCA99C9}"/>
              </a:ext>
            </a:extLst>
          </p:cNvPr>
          <p:cNvSpPr txBox="1"/>
          <p:nvPr/>
        </p:nvSpPr>
        <p:spPr>
          <a:xfrm>
            <a:off x="6695688" y="2579773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B68881-A0A3-B64E-BB96-1234D34D8247}"/>
              </a:ext>
            </a:extLst>
          </p:cNvPr>
          <p:cNvSpPr txBox="1"/>
          <p:nvPr/>
        </p:nvSpPr>
        <p:spPr>
          <a:xfrm>
            <a:off x="6755588" y="4317953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9BA1B50-BF67-E84E-B130-4D33D5055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1946" y="3563006"/>
            <a:ext cx="609687" cy="6096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F3AA5B-0361-5F42-A542-0D5F047DA2C4}"/>
              </a:ext>
            </a:extLst>
          </p:cNvPr>
          <p:cNvSpPr txBox="1"/>
          <p:nvPr/>
        </p:nvSpPr>
        <p:spPr>
          <a:xfrm>
            <a:off x="6717293" y="4161057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Ordenador B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B0196E8-DE44-8148-9245-830105436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1952" y="3651964"/>
            <a:ext cx="352204" cy="35220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E9A2E2-02C4-E14E-A8AA-4635DCE358F0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4572000" y="3021949"/>
            <a:ext cx="2339946" cy="8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94E277F-28E4-4649-A2C0-80B1076A0A6E}"/>
              </a:ext>
            </a:extLst>
          </p:cNvPr>
          <p:cNvSpPr txBox="1"/>
          <p:nvPr/>
        </p:nvSpPr>
        <p:spPr>
          <a:xfrm>
            <a:off x="3938016" y="3287084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8FBD5C-5F3B-D740-8728-C09785BF7A57}"/>
              </a:ext>
            </a:extLst>
          </p:cNvPr>
          <p:cNvSpPr/>
          <p:nvPr/>
        </p:nvSpPr>
        <p:spPr>
          <a:xfrm>
            <a:off x="1033862" y="4105167"/>
            <a:ext cx="1109472" cy="616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50" dirty="0"/>
              <a:t>Tabla de rutas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5B2D36-BFD6-A343-99F8-AD7CAFD6B27E}"/>
              </a:ext>
            </a:extLst>
          </p:cNvPr>
          <p:cNvSpPr/>
          <p:nvPr/>
        </p:nvSpPr>
        <p:spPr>
          <a:xfrm>
            <a:off x="2761745" y="4075903"/>
            <a:ext cx="1109472" cy="616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50" dirty="0"/>
              <a:t>Tabla ARP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19B743-CE63-7E4F-8CA5-88E2DC048314}"/>
              </a:ext>
            </a:extLst>
          </p:cNvPr>
          <p:cNvSpPr/>
          <p:nvPr/>
        </p:nvSpPr>
        <p:spPr>
          <a:xfrm>
            <a:off x="1137845" y="2389414"/>
            <a:ext cx="315571" cy="19035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00" dirty="0"/>
              <a:t>Tabla de rutas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177125-F7C7-4B48-9FA4-7101D0DF3686}"/>
              </a:ext>
            </a:extLst>
          </p:cNvPr>
          <p:cNvSpPr/>
          <p:nvPr/>
        </p:nvSpPr>
        <p:spPr>
          <a:xfrm>
            <a:off x="1511363" y="2389414"/>
            <a:ext cx="315570" cy="1789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00" dirty="0"/>
              <a:t>Tabla ARP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800B4-A654-014B-AFB5-3D8483722131}"/>
              </a:ext>
            </a:extLst>
          </p:cNvPr>
          <p:cNvSpPr txBox="1"/>
          <p:nvPr/>
        </p:nvSpPr>
        <p:spPr>
          <a:xfrm>
            <a:off x="1076885" y="1295581"/>
            <a:ext cx="81447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500" dirty="0">
                <a:solidFill>
                  <a:schemeClr val="bg1"/>
                </a:solidFill>
              </a:rPr>
              <a:t>Network </a:t>
            </a:r>
            <a:r>
              <a:rPr lang="es-ES_tradnl" sz="500" dirty="0" err="1">
                <a:solidFill>
                  <a:schemeClr val="bg1"/>
                </a:solidFill>
              </a:rPr>
              <a:t>namespace</a:t>
            </a:r>
            <a:endParaRPr lang="es-ES_tradnl" sz="500" dirty="0">
              <a:solidFill>
                <a:schemeClr val="bg1"/>
              </a:solidFill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AAFFF7D-3295-8B48-A9A6-08575E8B6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7404" y="1864627"/>
            <a:ext cx="256215" cy="2562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6A8E6D6-143F-9545-8AF0-D838658E99A6}"/>
              </a:ext>
            </a:extLst>
          </p:cNvPr>
          <p:cNvSpPr/>
          <p:nvPr/>
        </p:nvSpPr>
        <p:spPr>
          <a:xfrm>
            <a:off x="3034672" y="1284618"/>
            <a:ext cx="842852" cy="13359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EF6EE0A-52BE-384B-9B23-28304DF5F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384" y="1698820"/>
            <a:ext cx="475847" cy="47584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6B89D6C-A511-7245-A2CD-ADA9BDDD32E7}"/>
              </a:ext>
            </a:extLst>
          </p:cNvPr>
          <p:cNvSpPr/>
          <p:nvPr/>
        </p:nvSpPr>
        <p:spPr>
          <a:xfrm>
            <a:off x="3124004" y="2380445"/>
            <a:ext cx="315571" cy="19035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00" dirty="0"/>
              <a:t>Tabla de rutas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7AB450-735E-CA48-8016-90399AAC887B}"/>
              </a:ext>
            </a:extLst>
          </p:cNvPr>
          <p:cNvSpPr/>
          <p:nvPr/>
        </p:nvSpPr>
        <p:spPr>
          <a:xfrm>
            <a:off x="3497522" y="2380445"/>
            <a:ext cx="315570" cy="1789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00" dirty="0"/>
              <a:t>Tabla ARP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2F8A58-189D-4844-A8C4-7449B474808F}"/>
              </a:ext>
            </a:extLst>
          </p:cNvPr>
          <p:cNvSpPr txBox="1"/>
          <p:nvPr/>
        </p:nvSpPr>
        <p:spPr>
          <a:xfrm>
            <a:off x="3063044" y="1286612"/>
            <a:ext cx="81447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500" dirty="0">
                <a:solidFill>
                  <a:schemeClr val="bg1"/>
                </a:solidFill>
              </a:rPr>
              <a:t>Network </a:t>
            </a:r>
            <a:r>
              <a:rPr lang="es-ES_tradnl" sz="500" dirty="0" err="1">
                <a:solidFill>
                  <a:schemeClr val="bg1"/>
                </a:solidFill>
              </a:rPr>
              <a:t>namespace</a:t>
            </a:r>
            <a:endParaRPr lang="es-ES_tradnl" sz="500" dirty="0">
              <a:solidFill>
                <a:schemeClr val="bg1"/>
              </a:solidFill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99297CC5-9F92-664B-854C-D8088F7DD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809877" y="1864627"/>
            <a:ext cx="256215" cy="25621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38BA0C9-E702-1643-ACE5-DAD1ADC6691F}"/>
              </a:ext>
            </a:extLst>
          </p:cNvPr>
          <p:cNvSpPr/>
          <p:nvPr/>
        </p:nvSpPr>
        <p:spPr>
          <a:xfrm>
            <a:off x="1048512" y="2705718"/>
            <a:ext cx="842852" cy="13359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01CD9BB-1895-1E44-9451-0A320C2B8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224" y="3119920"/>
            <a:ext cx="475847" cy="47584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E508B21-C8B0-BD4F-BB90-9D4B6935CF45}"/>
              </a:ext>
            </a:extLst>
          </p:cNvPr>
          <p:cNvSpPr/>
          <p:nvPr/>
        </p:nvSpPr>
        <p:spPr>
          <a:xfrm>
            <a:off x="1137844" y="3801545"/>
            <a:ext cx="315571" cy="19035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00" dirty="0"/>
              <a:t>Tabla de rutas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1411EB-8BBA-E048-824E-E7851B70A6E5}"/>
              </a:ext>
            </a:extLst>
          </p:cNvPr>
          <p:cNvSpPr/>
          <p:nvPr/>
        </p:nvSpPr>
        <p:spPr>
          <a:xfrm>
            <a:off x="1511362" y="3801545"/>
            <a:ext cx="315570" cy="1789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00" dirty="0"/>
              <a:t>Tabla ARP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BB7741-50AE-CE49-A1F3-95394D76C426}"/>
              </a:ext>
            </a:extLst>
          </p:cNvPr>
          <p:cNvSpPr txBox="1"/>
          <p:nvPr/>
        </p:nvSpPr>
        <p:spPr>
          <a:xfrm>
            <a:off x="1076884" y="2707712"/>
            <a:ext cx="81447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500" dirty="0">
                <a:solidFill>
                  <a:schemeClr val="bg1"/>
                </a:solidFill>
              </a:rPr>
              <a:t>Network </a:t>
            </a:r>
            <a:r>
              <a:rPr lang="es-ES_tradnl" sz="500" dirty="0" err="1">
                <a:solidFill>
                  <a:schemeClr val="bg1"/>
                </a:solidFill>
              </a:rPr>
              <a:t>namespace</a:t>
            </a:r>
            <a:endParaRPr lang="es-ES_tradnl" sz="500" dirty="0">
              <a:solidFill>
                <a:schemeClr val="bg1"/>
              </a:solidFill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0B77D554-E27E-F44C-A2F5-E2B188842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7403" y="3276758"/>
            <a:ext cx="256215" cy="25621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CEDD648-8DFD-BF43-9117-29EAE9CAEDC1}"/>
              </a:ext>
            </a:extLst>
          </p:cNvPr>
          <p:cNvSpPr/>
          <p:nvPr/>
        </p:nvSpPr>
        <p:spPr>
          <a:xfrm>
            <a:off x="3034671" y="2696749"/>
            <a:ext cx="842852" cy="13359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A50996B-D25F-434B-A2FC-8D8AD24F0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383" y="3110951"/>
            <a:ext cx="475847" cy="475847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1DE4743-513E-844D-865F-EC7E32FD7CAF}"/>
              </a:ext>
            </a:extLst>
          </p:cNvPr>
          <p:cNvSpPr/>
          <p:nvPr/>
        </p:nvSpPr>
        <p:spPr>
          <a:xfrm>
            <a:off x="3124003" y="3792576"/>
            <a:ext cx="315571" cy="19035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00" dirty="0"/>
              <a:t>Tabla de rutas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515B36F-0924-F84D-A6AE-1FCD37827D1B}"/>
              </a:ext>
            </a:extLst>
          </p:cNvPr>
          <p:cNvSpPr/>
          <p:nvPr/>
        </p:nvSpPr>
        <p:spPr>
          <a:xfrm>
            <a:off x="3497521" y="3792576"/>
            <a:ext cx="315570" cy="1789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00" dirty="0"/>
              <a:t>Tabla ARP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FEB24B-3240-454C-A2AE-5EA9767E4E4C}"/>
              </a:ext>
            </a:extLst>
          </p:cNvPr>
          <p:cNvSpPr txBox="1"/>
          <p:nvPr/>
        </p:nvSpPr>
        <p:spPr>
          <a:xfrm>
            <a:off x="3063043" y="2698743"/>
            <a:ext cx="81447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500" dirty="0">
                <a:solidFill>
                  <a:schemeClr val="bg1"/>
                </a:solidFill>
              </a:rPr>
              <a:t>Network </a:t>
            </a:r>
            <a:r>
              <a:rPr lang="es-ES_tradnl" sz="500" dirty="0" err="1">
                <a:solidFill>
                  <a:schemeClr val="bg1"/>
                </a:solidFill>
              </a:rPr>
              <a:t>namespace</a:t>
            </a:r>
            <a:endParaRPr lang="es-ES_tradnl" sz="500" dirty="0">
              <a:solidFill>
                <a:schemeClr val="bg1"/>
              </a:solidFill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295506BA-9437-4241-94A5-6D153F49B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809876" y="3276758"/>
            <a:ext cx="256215" cy="25621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D9CC0043-5CC4-3340-8C6C-810D2C9B44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79587" y="2469903"/>
            <a:ext cx="525038" cy="52503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2C04033-5619-C84D-B06C-AB207E5ED033}"/>
              </a:ext>
            </a:extLst>
          </p:cNvPr>
          <p:cNvSpPr txBox="1"/>
          <p:nvPr/>
        </p:nvSpPr>
        <p:spPr>
          <a:xfrm>
            <a:off x="1811491" y="2083621"/>
            <a:ext cx="48763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" dirty="0"/>
              <a:t>192.168.1.10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406A644-953A-4A42-B361-1A9CF6A5D4DA}"/>
              </a:ext>
            </a:extLst>
          </p:cNvPr>
          <p:cNvSpPr txBox="1"/>
          <p:nvPr/>
        </p:nvSpPr>
        <p:spPr>
          <a:xfrm>
            <a:off x="2615349" y="2081976"/>
            <a:ext cx="48763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" dirty="0"/>
              <a:t>192.168.1.11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2FF6E8-1C3D-6649-8372-3A62BEFB8041}"/>
              </a:ext>
            </a:extLst>
          </p:cNvPr>
          <p:cNvSpPr txBox="1"/>
          <p:nvPr/>
        </p:nvSpPr>
        <p:spPr>
          <a:xfrm>
            <a:off x="1811491" y="3482411"/>
            <a:ext cx="48763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" dirty="0"/>
              <a:t>192.168.1.12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F3DF1AE-B71B-584F-9817-F3FB208CAB83}"/>
              </a:ext>
            </a:extLst>
          </p:cNvPr>
          <p:cNvSpPr txBox="1"/>
          <p:nvPr/>
        </p:nvSpPr>
        <p:spPr>
          <a:xfrm>
            <a:off x="2615349" y="3480062"/>
            <a:ext cx="48763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" dirty="0"/>
              <a:t>192.168.1.13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3FCB2E-0EF9-1B4F-B80D-C9D0C971A4ED}"/>
              </a:ext>
            </a:extLst>
          </p:cNvPr>
          <p:cNvCxnSpPr>
            <a:cxnSpLocks/>
            <a:stCxn id="28" idx="3"/>
            <a:endCxn id="55" idx="0"/>
          </p:cNvCxnSpPr>
          <p:nvPr/>
        </p:nvCxnSpPr>
        <p:spPr>
          <a:xfrm>
            <a:off x="2123619" y="1992735"/>
            <a:ext cx="318487" cy="47716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43C1530-6AE6-2D44-B5D0-D7C78C476AC4}"/>
              </a:ext>
            </a:extLst>
          </p:cNvPr>
          <p:cNvCxnSpPr>
            <a:cxnSpLocks/>
            <a:stCxn id="38" idx="3"/>
          </p:cNvCxnSpPr>
          <p:nvPr/>
        </p:nvCxnSpPr>
        <p:spPr>
          <a:xfrm rot="10800000" flipV="1">
            <a:off x="2565305" y="1992735"/>
            <a:ext cx="244572" cy="47716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4732CD0-C086-C840-A95C-E8E7A5B305AB}"/>
              </a:ext>
            </a:extLst>
          </p:cNvPr>
          <p:cNvCxnSpPr>
            <a:stCxn id="45" idx="3"/>
            <a:endCxn id="55" idx="2"/>
          </p:cNvCxnSpPr>
          <p:nvPr/>
        </p:nvCxnSpPr>
        <p:spPr>
          <a:xfrm flipV="1">
            <a:off x="2123618" y="2994941"/>
            <a:ext cx="318488" cy="40992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664352C-5AC0-3F48-8F97-986112C37C24}"/>
              </a:ext>
            </a:extLst>
          </p:cNvPr>
          <p:cNvCxnSpPr>
            <a:cxnSpLocks/>
          </p:cNvCxnSpPr>
          <p:nvPr/>
        </p:nvCxnSpPr>
        <p:spPr>
          <a:xfrm rot="10800000">
            <a:off x="2556540" y="2994941"/>
            <a:ext cx="367770" cy="40992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12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Port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Mapping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822E06-68A3-8742-B2CF-5AD7D4B53CF2}"/>
              </a:ext>
            </a:extLst>
          </p:cNvPr>
          <p:cNvSpPr txBox="1"/>
          <p:nvPr/>
        </p:nvSpPr>
        <p:spPr>
          <a:xfrm>
            <a:off x="669707" y="759961"/>
            <a:ext cx="8100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﻿Cualquier tráfico que llegue al host de </a:t>
            </a:r>
            <a:r>
              <a:rPr lang="es-ES_tradnl" sz="1200" dirty="0" err="1"/>
              <a:t>Docker</a:t>
            </a:r>
            <a:r>
              <a:rPr lang="es-ES_tradnl" sz="1200" dirty="0"/>
              <a:t> en el puerto configurado se dirigirá al contenedor.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906CDCB-8C72-4746-AF78-12CE9149E762}"/>
              </a:ext>
            </a:extLst>
          </p:cNvPr>
          <p:cNvSpPr/>
          <p:nvPr/>
        </p:nvSpPr>
        <p:spPr>
          <a:xfrm>
            <a:off x="3315494" y="1825289"/>
            <a:ext cx="2065393" cy="1717444"/>
          </a:xfrm>
          <a:prstGeom prst="rect">
            <a:avLst/>
          </a:prstGeom>
          <a:solidFill>
            <a:srgbClr val="FDFAE8"/>
          </a:solidFill>
          <a:ln w="28575">
            <a:solidFill>
              <a:srgbClr val="343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8FFE4B-22B9-B648-8DB3-0FCE97E75EE5}"/>
              </a:ext>
            </a:extLst>
          </p:cNvPr>
          <p:cNvSpPr/>
          <p:nvPr/>
        </p:nvSpPr>
        <p:spPr>
          <a:xfrm>
            <a:off x="3558525" y="3329729"/>
            <a:ext cx="1659698" cy="391865"/>
          </a:xfrm>
          <a:prstGeom prst="rect">
            <a:avLst/>
          </a:prstGeom>
          <a:solidFill>
            <a:srgbClr val="008C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solidFill>
                  <a:schemeClr val="bg1"/>
                </a:solidFill>
              </a:rPr>
              <a:t>10.0.0.15</a:t>
            </a:r>
          </a:p>
        </p:txBody>
      </p:sp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9F5D65A3-1EF3-B84C-B53C-A6AFA5BBF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082" y="2106168"/>
            <a:ext cx="406583" cy="40658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609245C-7605-4A43-B249-D635DFB4756A}"/>
              </a:ext>
            </a:extLst>
          </p:cNvPr>
          <p:cNvSpPr txBox="1"/>
          <p:nvPr/>
        </p:nvSpPr>
        <p:spPr>
          <a:xfrm>
            <a:off x="3890465" y="2416332"/>
            <a:ext cx="1023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 dirty="0">
                <a:solidFill>
                  <a:srgbClr val="008C86"/>
                </a:solidFill>
              </a:rPr>
              <a:t>:80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3DD077-AF50-1B47-A490-11A91223FB2E}"/>
              </a:ext>
            </a:extLst>
          </p:cNvPr>
          <p:cNvSpPr/>
          <p:nvPr/>
        </p:nvSpPr>
        <p:spPr>
          <a:xfrm>
            <a:off x="3328282" y="1836120"/>
            <a:ext cx="1713701" cy="236593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600" dirty="0" err="1"/>
              <a:t>Docker</a:t>
            </a:r>
            <a:r>
              <a:rPr lang="es-ES_tradnl" sz="1600" dirty="0"/>
              <a:t> Host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43B088C-8E1E-A947-8A1C-328E1AB8D8CA}"/>
              </a:ext>
            </a:extLst>
          </p:cNvPr>
          <p:cNvCxnSpPr>
            <a:cxnSpLocks/>
          </p:cNvCxnSpPr>
          <p:nvPr/>
        </p:nvCxnSpPr>
        <p:spPr>
          <a:xfrm>
            <a:off x="4402280" y="2653312"/>
            <a:ext cx="0" cy="329335"/>
          </a:xfrm>
          <a:prstGeom prst="line">
            <a:avLst/>
          </a:prstGeom>
          <a:ln>
            <a:solidFill>
              <a:srgbClr val="008C86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9D145A5-7210-3747-B69C-13E403514502}"/>
              </a:ext>
            </a:extLst>
          </p:cNvPr>
          <p:cNvSpPr txBox="1"/>
          <p:nvPr/>
        </p:nvSpPr>
        <p:spPr>
          <a:xfrm>
            <a:off x="3890465" y="3017688"/>
            <a:ext cx="1023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 dirty="0">
                <a:solidFill>
                  <a:srgbClr val="008C86"/>
                </a:solidFill>
              </a:rPr>
              <a:t>:5000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EC38425-8532-324B-BC9A-74360D4E8624}"/>
              </a:ext>
            </a:extLst>
          </p:cNvPr>
          <p:cNvSpPr/>
          <p:nvPr/>
        </p:nvSpPr>
        <p:spPr>
          <a:xfrm>
            <a:off x="5567572" y="2729181"/>
            <a:ext cx="2002589" cy="993483"/>
          </a:xfrm>
          <a:prstGeom prst="roundRect">
            <a:avLst/>
          </a:prstGeom>
          <a:noFill/>
          <a:ln w="28575">
            <a:solidFill>
              <a:srgbClr val="343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>
                <a:solidFill>
                  <a:srgbClr val="343800"/>
                </a:solidFill>
              </a:rPr>
              <a:t>El trafico que reciba </a:t>
            </a:r>
            <a:r>
              <a:rPr lang="es-ES_tradnl" sz="1100" b="1" dirty="0">
                <a:solidFill>
                  <a:srgbClr val="FF08D4"/>
                </a:solidFill>
              </a:rPr>
              <a:t>10.0.0.15:5000</a:t>
            </a:r>
            <a:r>
              <a:rPr lang="es-ES_tradnl" sz="1100" dirty="0">
                <a:solidFill>
                  <a:srgbClr val="343800"/>
                </a:solidFill>
              </a:rPr>
              <a:t> será redirigido al puerto </a:t>
            </a:r>
            <a:r>
              <a:rPr lang="es-ES_tradnl" sz="1100" b="1" dirty="0">
                <a:solidFill>
                  <a:srgbClr val="FF08D4"/>
                </a:solidFill>
              </a:rPr>
              <a:t>80</a:t>
            </a:r>
            <a:r>
              <a:rPr lang="es-ES_tradnl" sz="1100" dirty="0">
                <a:solidFill>
                  <a:srgbClr val="343800"/>
                </a:solidFill>
              </a:rPr>
              <a:t> del contenedor</a:t>
            </a:r>
          </a:p>
        </p:txBody>
      </p:sp>
    </p:spTree>
    <p:extLst>
      <p:ext uri="{BB962C8B-B14F-4D97-AF65-F5344CB8AC3E}">
        <p14:creationId xmlns:p14="http://schemas.microsoft.com/office/powerpoint/2010/main" val="368320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7" grpId="0" animBg="1"/>
      <p:bldP spid="69" grpId="0"/>
      <p:bldP spid="70" grpId="0" animBg="1"/>
      <p:bldP spid="72" grpId="0"/>
      <p:bldP spid="7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Docker y el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networking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D941CA7-A6DA-D249-AC88-0E833A094827}"/>
              </a:ext>
            </a:extLst>
          </p:cNvPr>
          <p:cNvSpPr/>
          <p:nvPr/>
        </p:nvSpPr>
        <p:spPr>
          <a:xfrm>
            <a:off x="647699" y="1256717"/>
            <a:ext cx="8245476" cy="833480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﻿</a:t>
            </a:r>
            <a:r>
              <a:rPr lang="es-ES_tradnl" sz="1600" b="1" dirty="0" err="1"/>
              <a:t>Docker</a:t>
            </a:r>
            <a:r>
              <a:rPr lang="es-ES_tradnl" sz="1600" dirty="0"/>
              <a:t> ejecuta tus aplicaciones dentro de contenedores de manera aislada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12E1F7C-5871-8248-BF73-F64F31849D5B}"/>
              </a:ext>
            </a:extLst>
          </p:cNvPr>
          <p:cNvSpPr/>
          <p:nvPr/>
        </p:nvSpPr>
        <p:spPr>
          <a:xfrm>
            <a:off x="647699" y="2316678"/>
            <a:ext cx="8245476" cy="833480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Por suerte, tiene una manera muy sencilla de lidiar con diferentes escenarios desde el punto de vista del </a:t>
            </a:r>
            <a:r>
              <a:rPr lang="es-ES_tradnl" sz="1600" dirty="0" err="1"/>
              <a:t>networking</a:t>
            </a:r>
            <a:r>
              <a:rPr lang="es-ES_tradnl" sz="1600" dirty="0"/>
              <a:t>.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0158553-E55C-344B-89A0-57E080CA1741}"/>
              </a:ext>
            </a:extLst>
          </p:cNvPr>
          <p:cNvSpPr/>
          <p:nvPr/>
        </p:nvSpPr>
        <p:spPr>
          <a:xfrm>
            <a:off x="647699" y="3376639"/>
            <a:ext cx="8245476" cy="833480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Este está basado en una arquitectura llamada </a:t>
            </a:r>
            <a:r>
              <a:rPr lang="es-ES_tradnl" sz="1600" b="1" dirty="0" err="1"/>
              <a:t>Container</a:t>
            </a:r>
            <a:r>
              <a:rPr lang="es-ES_tradnl" sz="1600" b="1" dirty="0"/>
              <a:t> Network </a:t>
            </a:r>
            <a:r>
              <a:rPr lang="es-ES_tradnl" sz="1600" b="1" dirty="0" err="1"/>
              <a:t>Model</a:t>
            </a:r>
            <a:r>
              <a:rPr lang="es-ES_tradnl" sz="1600" b="1" dirty="0"/>
              <a:t> </a:t>
            </a:r>
            <a:r>
              <a:rPr lang="es-ES_tradnl" sz="1600" dirty="0"/>
              <a:t>(</a:t>
            </a:r>
            <a:r>
              <a:rPr lang="es-ES_tradnl" sz="1600" b="1" dirty="0"/>
              <a:t>CNM</a:t>
            </a:r>
            <a:r>
              <a:rPr lang="es-ES_tradnl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368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0146F9-5DC4-D744-9C6F-6C1E94EF4699}"/>
              </a:ext>
            </a:extLst>
          </p:cNvPr>
          <p:cNvSpPr/>
          <p:nvPr/>
        </p:nvSpPr>
        <p:spPr>
          <a:xfrm>
            <a:off x="3796845" y="2309053"/>
            <a:ext cx="1024128" cy="7470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n-US" sz="36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None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822E06-68A3-8742-B2CF-5AD7D4B53CF2}"/>
              </a:ext>
            </a:extLst>
          </p:cNvPr>
          <p:cNvSpPr txBox="1"/>
          <p:nvPr/>
        </p:nvSpPr>
        <p:spPr>
          <a:xfrm>
            <a:off x="712099" y="882032"/>
            <a:ext cx="810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﻿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E652D5-95EB-FE43-B379-64A2B06530DD}"/>
              </a:ext>
            </a:extLst>
          </p:cNvPr>
          <p:cNvSpPr/>
          <p:nvPr/>
        </p:nvSpPr>
        <p:spPr>
          <a:xfrm>
            <a:off x="2804160" y="882032"/>
            <a:ext cx="2987040" cy="387284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E1A34-4CEF-2F44-8012-0FBCEB3AADFA}"/>
              </a:ext>
            </a:extLst>
          </p:cNvPr>
          <p:cNvSpPr txBox="1"/>
          <p:nvPr/>
        </p:nvSpPr>
        <p:spPr>
          <a:xfrm>
            <a:off x="5133648" y="4734770"/>
            <a:ext cx="6575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dirty="0"/>
              <a:t>host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19240-C3AE-CE46-A0D5-1ED1B21C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085" y="2309053"/>
            <a:ext cx="747014" cy="7470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66D8B5D-A223-9546-80BE-B07D959A2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7887" y="2477234"/>
            <a:ext cx="410651" cy="41065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36E4EA4-1D6B-8746-A287-F90251E33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7894" y="2382774"/>
            <a:ext cx="747014" cy="747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95A86-53CE-FA4C-855F-7DC65B2327DB}"/>
              </a:ext>
            </a:extLst>
          </p:cNvPr>
          <p:cNvSpPr txBox="1"/>
          <p:nvPr/>
        </p:nvSpPr>
        <p:spPr>
          <a:xfrm>
            <a:off x="5800924" y="3012764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192.168.1.13</a:t>
            </a:r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77FD04AB-FB84-B749-B1D6-81BE0D06EDF1}"/>
              </a:ext>
            </a:extLst>
          </p:cNvPr>
          <p:cNvSpPr/>
          <p:nvPr/>
        </p:nvSpPr>
        <p:spPr>
          <a:xfrm>
            <a:off x="4749525" y="2430003"/>
            <a:ext cx="539015" cy="505111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588103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0146F9-5DC4-D744-9C6F-6C1E94EF4699}"/>
              </a:ext>
            </a:extLst>
          </p:cNvPr>
          <p:cNvSpPr/>
          <p:nvPr/>
        </p:nvSpPr>
        <p:spPr>
          <a:xfrm>
            <a:off x="4764184" y="3266680"/>
            <a:ext cx="1024128" cy="7470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n-US" sz="36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Host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822E06-68A3-8742-B2CF-5AD7D4B53CF2}"/>
              </a:ext>
            </a:extLst>
          </p:cNvPr>
          <p:cNvSpPr txBox="1"/>
          <p:nvPr/>
        </p:nvSpPr>
        <p:spPr>
          <a:xfrm>
            <a:off x="712099" y="882032"/>
            <a:ext cx="810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﻿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E652D5-95EB-FE43-B379-64A2B06530DD}"/>
              </a:ext>
            </a:extLst>
          </p:cNvPr>
          <p:cNvSpPr/>
          <p:nvPr/>
        </p:nvSpPr>
        <p:spPr>
          <a:xfrm>
            <a:off x="2804160" y="882032"/>
            <a:ext cx="2987040" cy="387284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E1A34-4CEF-2F44-8012-0FBCEB3AADFA}"/>
              </a:ext>
            </a:extLst>
          </p:cNvPr>
          <p:cNvSpPr txBox="1"/>
          <p:nvPr/>
        </p:nvSpPr>
        <p:spPr>
          <a:xfrm>
            <a:off x="5133648" y="4734770"/>
            <a:ext cx="6575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dirty="0"/>
              <a:t>host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19240-C3AE-CE46-A0D5-1ED1B21C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424" y="3266680"/>
            <a:ext cx="747014" cy="74701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36E4EA4-1D6B-8746-A287-F90251E33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7894" y="2382774"/>
            <a:ext cx="747014" cy="747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95A86-53CE-FA4C-855F-7DC65B2327DB}"/>
              </a:ext>
            </a:extLst>
          </p:cNvPr>
          <p:cNvSpPr txBox="1"/>
          <p:nvPr/>
        </p:nvSpPr>
        <p:spPr>
          <a:xfrm>
            <a:off x="5800924" y="3012764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B9BE6-DB6E-FE4A-8BAD-E12BB1C33CF5}"/>
              </a:ext>
            </a:extLst>
          </p:cNvPr>
          <p:cNvSpPr txBox="1"/>
          <p:nvPr/>
        </p:nvSpPr>
        <p:spPr>
          <a:xfrm>
            <a:off x="5725226" y="3744242"/>
            <a:ext cx="1172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192.168.1.13:80</a:t>
            </a:r>
          </a:p>
        </p:txBody>
      </p:sp>
    </p:spTree>
    <p:extLst>
      <p:ext uri="{BB962C8B-B14F-4D97-AF65-F5344CB8AC3E}">
        <p14:creationId xmlns:p14="http://schemas.microsoft.com/office/powerpoint/2010/main" val="779090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0146F9-5DC4-D744-9C6F-6C1E94EF4699}"/>
              </a:ext>
            </a:extLst>
          </p:cNvPr>
          <p:cNvSpPr/>
          <p:nvPr/>
        </p:nvSpPr>
        <p:spPr>
          <a:xfrm>
            <a:off x="3320395" y="3228178"/>
            <a:ext cx="1024128" cy="9203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n-US" sz="36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Host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822E06-68A3-8742-B2CF-5AD7D4B53CF2}"/>
              </a:ext>
            </a:extLst>
          </p:cNvPr>
          <p:cNvSpPr txBox="1"/>
          <p:nvPr/>
        </p:nvSpPr>
        <p:spPr>
          <a:xfrm>
            <a:off x="712099" y="882032"/>
            <a:ext cx="810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﻿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E652D5-95EB-FE43-B379-64A2B06530DD}"/>
              </a:ext>
            </a:extLst>
          </p:cNvPr>
          <p:cNvSpPr/>
          <p:nvPr/>
        </p:nvSpPr>
        <p:spPr>
          <a:xfrm>
            <a:off x="1360371" y="843531"/>
            <a:ext cx="2987040" cy="387284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E1A34-4CEF-2F44-8012-0FBCEB3AADFA}"/>
              </a:ext>
            </a:extLst>
          </p:cNvPr>
          <p:cNvSpPr txBox="1"/>
          <p:nvPr/>
        </p:nvSpPr>
        <p:spPr>
          <a:xfrm>
            <a:off x="3689859" y="4696269"/>
            <a:ext cx="6575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dirty="0"/>
              <a:t>host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19240-C3AE-CE46-A0D5-1ED1B21C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635" y="3228179"/>
            <a:ext cx="747014" cy="74701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36E4EA4-1D6B-8746-A287-F90251E33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4105" y="2344273"/>
            <a:ext cx="747014" cy="747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95A86-53CE-FA4C-855F-7DC65B2327DB}"/>
              </a:ext>
            </a:extLst>
          </p:cNvPr>
          <p:cNvSpPr txBox="1"/>
          <p:nvPr/>
        </p:nvSpPr>
        <p:spPr>
          <a:xfrm>
            <a:off x="4357135" y="2974263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B9BE6-DB6E-FE4A-8BAD-E12BB1C33CF5}"/>
              </a:ext>
            </a:extLst>
          </p:cNvPr>
          <p:cNvSpPr txBox="1"/>
          <p:nvPr/>
        </p:nvSpPr>
        <p:spPr>
          <a:xfrm>
            <a:off x="4281437" y="3705741"/>
            <a:ext cx="1172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192.168.1.13:80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066BF7-F99A-0049-9D98-490C223B18DA}"/>
              </a:ext>
            </a:extLst>
          </p:cNvPr>
          <p:cNvGrpSpPr/>
          <p:nvPr/>
        </p:nvGrpSpPr>
        <p:grpSpPr>
          <a:xfrm>
            <a:off x="3365947" y="3870380"/>
            <a:ext cx="607426" cy="209626"/>
            <a:chOff x="806058" y="2710050"/>
            <a:chExt cx="607426" cy="2096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4E9B9D-C056-CA4C-91D3-B52217CADC87}"/>
                </a:ext>
              </a:extLst>
            </p:cNvPr>
            <p:cNvSpPr/>
            <p:nvPr/>
          </p:nvSpPr>
          <p:spPr>
            <a:xfrm>
              <a:off x="806058" y="2710050"/>
              <a:ext cx="607426" cy="20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1D249BD4-5A8D-8647-9FAA-8B96CADBE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247" y="2760366"/>
              <a:ext cx="482148" cy="10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109ED-E088-A74E-97B4-193FC08B4BDB}"/>
              </a:ext>
            </a:extLst>
          </p:cNvPr>
          <p:cNvSpPr/>
          <p:nvPr/>
        </p:nvSpPr>
        <p:spPr>
          <a:xfrm>
            <a:off x="6310500" y="2903626"/>
            <a:ext cx="2501727" cy="37532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ES" sz="1050" dirty="0">
                <a:latin typeface="Consolas" panose="020B0609020204030204" pitchFamily="49" charset="0"/>
                <a:cs typeface="Consolas" panose="020B0609020204030204" pitchFamily="49" charset="0"/>
              </a:rPr>
              <a:t>url http://192.168.1.13:8080</a:t>
            </a:r>
          </a:p>
        </p:txBody>
      </p:sp>
      <p:cxnSp>
        <p:nvCxnSpPr>
          <p:cNvPr id="17" name="Straight Arrow Connector 25">
            <a:extLst>
              <a:ext uri="{FF2B5EF4-FFF2-40B4-BE49-F238E27FC236}">
                <a16:creationId xmlns:a16="http://schemas.microsoft.com/office/drawing/2014/main" id="{F2A36A77-B681-834D-8F69-49C386A7B75A}"/>
              </a:ext>
            </a:extLst>
          </p:cNvPr>
          <p:cNvCxnSpPr>
            <a:cxnSpLocks/>
            <a:stCxn id="16" idx="1"/>
            <a:endCxn id="13" idx="3"/>
          </p:cNvCxnSpPr>
          <p:nvPr/>
        </p:nvCxnSpPr>
        <p:spPr>
          <a:xfrm rot="10800000" flipV="1">
            <a:off x="5453554" y="3091287"/>
            <a:ext cx="856947" cy="74141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B15D320-65DE-D94F-A604-F0BBA26773A7}"/>
              </a:ext>
            </a:extLst>
          </p:cNvPr>
          <p:cNvSpPr/>
          <p:nvPr/>
        </p:nvSpPr>
        <p:spPr>
          <a:xfrm>
            <a:off x="6310500" y="3264705"/>
            <a:ext cx="2501727" cy="37532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Welcome</a:t>
            </a:r>
            <a:r>
              <a:rPr lang="es-ES" sz="1050" dirty="0"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es-E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Nginx</a:t>
            </a:r>
            <a:r>
              <a:rPr lang="es-ES" sz="1050" dirty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E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73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Opción 1: a través de un cable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FFECCE-2137-9849-B5BD-4C071AEA7956}"/>
              </a:ext>
            </a:extLst>
          </p:cNvPr>
          <p:cNvGrpSpPr/>
          <p:nvPr/>
        </p:nvGrpSpPr>
        <p:grpSpPr>
          <a:xfrm>
            <a:off x="1442632" y="1947837"/>
            <a:ext cx="1574662" cy="1342347"/>
            <a:chOff x="1442632" y="1801533"/>
            <a:chExt cx="1574662" cy="134234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5F10FD2-262D-8B44-B49A-CAEA3CCE9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3456" y="1801533"/>
              <a:ext cx="973015" cy="97301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013AAB-078D-544E-B0DE-6B55A867D94C}"/>
                </a:ext>
              </a:extLst>
            </p:cNvPr>
            <p:cNvSpPr txBox="1"/>
            <p:nvPr/>
          </p:nvSpPr>
          <p:spPr>
            <a:xfrm>
              <a:off x="1442632" y="2774548"/>
              <a:ext cx="1574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EE245C-D3F9-5F48-BFFE-79C20483A9E5}"/>
              </a:ext>
            </a:extLst>
          </p:cNvPr>
          <p:cNvGrpSpPr/>
          <p:nvPr/>
        </p:nvGrpSpPr>
        <p:grpSpPr>
          <a:xfrm>
            <a:off x="5885679" y="1947837"/>
            <a:ext cx="1577868" cy="1342347"/>
            <a:chOff x="5885679" y="1801533"/>
            <a:chExt cx="1577868" cy="134234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5764E95-CCA3-9246-B475-ADF19514C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6503" y="1801533"/>
              <a:ext cx="973015" cy="97301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79C4F2-E5DD-9E4E-970F-25A3C142B196}"/>
                </a:ext>
              </a:extLst>
            </p:cNvPr>
            <p:cNvSpPr txBox="1"/>
            <p:nvPr/>
          </p:nvSpPr>
          <p:spPr>
            <a:xfrm>
              <a:off x="5885679" y="2774548"/>
              <a:ext cx="1577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B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1C343301-64F2-F446-8391-0CAC9A841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86750" y="2330562"/>
            <a:ext cx="449873" cy="44987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96DAFCB-6624-974E-A997-45FD80EA3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V="1">
            <a:off x="5811155" y="2325202"/>
            <a:ext cx="449873" cy="44987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02001F-62BE-D647-A799-F4AF89E3B23B}"/>
              </a:ext>
            </a:extLst>
          </p:cNvPr>
          <p:cNvCxnSpPr>
            <a:cxnSpLocks/>
            <a:stCxn id="16" idx="3"/>
            <a:endCxn id="12" idx="3"/>
          </p:cNvCxnSpPr>
          <p:nvPr/>
        </p:nvCxnSpPr>
        <p:spPr>
          <a:xfrm flipH="1">
            <a:off x="3036623" y="2550139"/>
            <a:ext cx="2774532" cy="536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93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0146F9-5DC4-D744-9C6F-6C1E94EF4699}"/>
              </a:ext>
            </a:extLst>
          </p:cNvPr>
          <p:cNvSpPr/>
          <p:nvPr/>
        </p:nvSpPr>
        <p:spPr>
          <a:xfrm>
            <a:off x="3063645" y="3266680"/>
            <a:ext cx="1024128" cy="7470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n-US" sz="36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Bridge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822E06-68A3-8742-B2CF-5AD7D4B53CF2}"/>
              </a:ext>
            </a:extLst>
          </p:cNvPr>
          <p:cNvSpPr txBox="1"/>
          <p:nvPr/>
        </p:nvSpPr>
        <p:spPr>
          <a:xfrm>
            <a:off x="712099" y="882032"/>
            <a:ext cx="810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﻿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E652D5-95EB-FE43-B379-64A2B06530DD}"/>
              </a:ext>
            </a:extLst>
          </p:cNvPr>
          <p:cNvSpPr/>
          <p:nvPr/>
        </p:nvSpPr>
        <p:spPr>
          <a:xfrm>
            <a:off x="2804160" y="882032"/>
            <a:ext cx="2987040" cy="387284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E1A34-4CEF-2F44-8012-0FBCEB3AADFA}"/>
              </a:ext>
            </a:extLst>
          </p:cNvPr>
          <p:cNvSpPr txBox="1"/>
          <p:nvPr/>
        </p:nvSpPr>
        <p:spPr>
          <a:xfrm>
            <a:off x="5133648" y="4734770"/>
            <a:ext cx="6575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dirty="0"/>
              <a:t>host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19240-C3AE-CE46-A0D5-1ED1B21C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85" y="3266680"/>
            <a:ext cx="747014" cy="74701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36E4EA4-1D6B-8746-A287-F90251E33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7894" y="2382774"/>
            <a:ext cx="747014" cy="747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95A86-53CE-FA4C-855F-7DC65B2327DB}"/>
              </a:ext>
            </a:extLst>
          </p:cNvPr>
          <p:cNvSpPr txBox="1"/>
          <p:nvPr/>
        </p:nvSpPr>
        <p:spPr>
          <a:xfrm>
            <a:off x="5800924" y="3012764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192.168.1.13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29A0408-D58B-F54D-A277-3B29516B7A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6447" y="2392420"/>
            <a:ext cx="525038" cy="5250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DB4B4A-C19D-D14F-B855-7BAE0277DC44}"/>
              </a:ext>
            </a:extLst>
          </p:cNvPr>
          <p:cNvSpPr/>
          <p:nvPr/>
        </p:nvSpPr>
        <p:spPr>
          <a:xfrm>
            <a:off x="4561485" y="3266680"/>
            <a:ext cx="1024128" cy="7470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D13D0A-7B64-F040-8435-08BCC0B04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725" y="3266680"/>
            <a:ext cx="747014" cy="7470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6CE73C-1796-D641-B28B-96DC51221BF0}"/>
              </a:ext>
            </a:extLst>
          </p:cNvPr>
          <p:cNvCxnSpPr>
            <a:stCxn id="4" idx="0"/>
            <a:endCxn id="12" idx="1"/>
          </p:cNvCxnSpPr>
          <p:nvPr/>
        </p:nvCxnSpPr>
        <p:spPr>
          <a:xfrm rot="5400000" flipH="1" flipV="1">
            <a:off x="3502049" y="2732283"/>
            <a:ext cx="611741" cy="4570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7">
            <a:extLst>
              <a:ext uri="{FF2B5EF4-FFF2-40B4-BE49-F238E27FC236}">
                <a16:creationId xmlns:a16="http://schemas.microsoft.com/office/drawing/2014/main" id="{9B141DB4-B041-8C4C-B3A8-03C02CC0578D}"/>
              </a:ext>
            </a:extLst>
          </p:cNvPr>
          <p:cNvCxnSpPr>
            <a:cxnSpLocks/>
            <a:stCxn id="15" idx="0"/>
            <a:endCxn id="12" idx="3"/>
          </p:cNvCxnSpPr>
          <p:nvPr/>
        </p:nvCxnSpPr>
        <p:spPr>
          <a:xfrm rot="16200000" flipV="1">
            <a:off x="4513489" y="2702936"/>
            <a:ext cx="611741" cy="51574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E8B0F00-3D57-974D-984B-6A10D76A7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9205" y="3024854"/>
            <a:ext cx="410651" cy="41065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B1B5317-15FE-984C-8E50-D0E8CEE45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7436" y="2992849"/>
            <a:ext cx="410651" cy="4106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AF0CB8-F804-0F4F-9953-33772D3F464A}"/>
              </a:ext>
            </a:extLst>
          </p:cNvPr>
          <p:cNvSpPr txBox="1"/>
          <p:nvPr/>
        </p:nvSpPr>
        <p:spPr>
          <a:xfrm>
            <a:off x="3206480" y="4009160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900" dirty="0"/>
              <a:t>172.17.0.2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191263-2D90-9644-B3DC-500F9F4DCB2C}"/>
              </a:ext>
            </a:extLst>
          </p:cNvPr>
          <p:cNvSpPr txBox="1"/>
          <p:nvPr/>
        </p:nvSpPr>
        <p:spPr>
          <a:xfrm>
            <a:off x="4713127" y="4009160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900" dirty="0"/>
              <a:t>172.17.0.3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49B19B-9317-9A43-BDF0-562E53AAC734}"/>
              </a:ext>
            </a:extLst>
          </p:cNvPr>
          <p:cNvSpPr txBox="1"/>
          <p:nvPr/>
        </p:nvSpPr>
        <p:spPr>
          <a:xfrm>
            <a:off x="4047021" y="2777333"/>
            <a:ext cx="5277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900" dirty="0"/>
              <a:t>bridge</a:t>
            </a:r>
          </a:p>
        </p:txBody>
      </p:sp>
    </p:spTree>
    <p:extLst>
      <p:ext uri="{BB962C8B-B14F-4D97-AF65-F5344CB8AC3E}">
        <p14:creationId xmlns:p14="http://schemas.microsoft.com/office/powerpoint/2010/main" val="109174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0146F9-5DC4-D744-9C6F-6C1E94EF4699}"/>
              </a:ext>
            </a:extLst>
          </p:cNvPr>
          <p:cNvSpPr/>
          <p:nvPr/>
        </p:nvSpPr>
        <p:spPr>
          <a:xfrm>
            <a:off x="3063645" y="3266680"/>
            <a:ext cx="1024128" cy="7470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n-US" sz="36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Bridge y port mapping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822E06-68A3-8742-B2CF-5AD7D4B53CF2}"/>
              </a:ext>
            </a:extLst>
          </p:cNvPr>
          <p:cNvSpPr txBox="1"/>
          <p:nvPr/>
        </p:nvSpPr>
        <p:spPr>
          <a:xfrm>
            <a:off x="712099" y="882032"/>
            <a:ext cx="810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﻿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E652D5-95EB-FE43-B379-64A2B06530DD}"/>
              </a:ext>
            </a:extLst>
          </p:cNvPr>
          <p:cNvSpPr/>
          <p:nvPr/>
        </p:nvSpPr>
        <p:spPr>
          <a:xfrm>
            <a:off x="2804160" y="882032"/>
            <a:ext cx="2987040" cy="387284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E1A34-4CEF-2F44-8012-0FBCEB3AADFA}"/>
              </a:ext>
            </a:extLst>
          </p:cNvPr>
          <p:cNvSpPr txBox="1"/>
          <p:nvPr/>
        </p:nvSpPr>
        <p:spPr>
          <a:xfrm>
            <a:off x="5133648" y="4734770"/>
            <a:ext cx="6575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dirty="0"/>
              <a:t>host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19240-C3AE-CE46-A0D5-1ED1B21C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85" y="3266680"/>
            <a:ext cx="747014" cy="74701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36E4EA4-1D6B-8746-A287-F90251E33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7894" y="2382774"/>
            <a:ext cx="747014" cy="747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95A86-53CE-FA4C-855F-7DC65B2327DB}"/>
              </a:ext>
            </a:extLst>
          </p:cNvPr>
          <p:cNvSpPr txBox="1"/>
          <p:nvPr/>
        </p:nvSpPr>
        <p:spPr>
          <a:xfrm>
            <a:off x="5800924" y="3012764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192.168.1.13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29A0408-D58B-F54D-A277-3B29516B7A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6447" y="2392420"/>
            <a:ext cx="525038" cy="5250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DB4B4A-C19D-D14F-B855-7BAE0277DC44}"/>
              </a:ext>
            </a:extLst>
          </p:cNvPr>
          <p:cNvSpPr/>
          <p:nvPr/>
        </p:nvSpPr>
        <p:spPr>
          <a:xfrm>
            <a:off x="4561485" y="3266680"/>
            <a:ext cx="1024128" cy="7470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D13D0A-7B64-F040-8435-08BCC0B04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725" y="3266680"/>
            <a:ext cx="747014" cy="7470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6CE73C-1796-D641-B28B-96DC51221BF0}"/>
              </a:ext>
            </a:extLst>
          </p:cNvPr>
          <p:cNvCxnSpPr>
            <a:stCxn id="4" idx="0"/>
            <a:endCxn id="12" idx="1"/>
          </p:cNvCxnSpPr>
          <p:nvPr/>
        </p:nvCxnSpPr>
        <p:spPr>
          <a:xfrm rot="5400000" flipH="1" flipV="1">
            <a:off x="3502049" y="2732283"/>
            <a:ext cx="611741" cy="4570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7">
            <a:extLst>
              <a:ext uri="{FF2B5EF4-FFF2-40B4-BE49-F238E27FC236}">
                <a16:creationId xmlns:a16="http://schemas.microsoft.com/office/drawing/2014/main" id="{9B141DB4-B041-8C4C-B3A8-03C02CC0578D}"/>
              </a:ext>
            </a:extLst>
          </p:cNvPr>
          <p:cNvCxnSpPr>
            <a:cxnSpLocks/>
            <a:stCxn id="15" idx="0"/>
            <a:endCxn id="12" idx="3"/>
          </p:cNvCxnSpPr>
          <p:nvPr/>
        </p:nvCxnSpPr>
        <p:spPr>
          <a:xfrm rot="16200000" flipV="1">
            <a:off x="4513489" y="2702936"/>
            <a:ext cx="611741" cy="51574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E8B0F00-3D57-974D-984B-6A10D76A7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9205" y="3024854"/>
            <a:ext cx="410651" cy="41065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B1B5317-15FE-984C-8E50-D0E8CEE45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7436" y="2992849"/>
            <a:ext cx="410651" cy="4106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AF0CB8-F804-0F4F-9953-33772D3F464A}"/>
              </a:ext>
            </a:extLst>
          </p:cNvPr>
          <p:cNvSpPr txBox="1"/>
          <p:nvPr/>
        </p:nvSpPr>
        <p:spPr>
          <a:xfrm>
            <a:off x="3138444" y="4009160"/>
            <a:ext cx="8980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900" dirty="0"/>
              <a:t>172.17.0.2:80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191263-2D90-9644-B3DC-500F9F4DCB2C}"/>
              </a:ext>
            </a:extLst>
          </p:cNvPr>
          <p:cNvSpPr txBox="1"/>
          <p:nvPr/>
        </p:nvSpPr>
        <p:spPr>
          <a:xfrm>
            <a:off x="4713127" y="4009160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900" dirty="0"/>
              <a:t>172.17.0.3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49B19B-9317-9A43-BDF0-562E53AAC734}"/>
              </a:ext>
            </a:extLst>
          </p:cNvPr>
          <p:cNvSpPr txBox="1"/>
          <p:nvPr/>
        </p:nvSpPr>
        <p:spPr>
          <a:xfrm>
            <a:off x="4047021" y="2777333"/>
            <a:ext cx="5277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900" dirty="0"/>
              <a:t>bridge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3A4DEF-6C6C-CB4D-A791-33F36ECCDA48}"/>
              </a:ext>
            </a:extLst>
          </p:cNvPr>
          <p:cNvGrpSpPr/>
          <p:nvPr/>
        </p:nvGrpSpPr>
        <p:grpSpPr>
          <a:xfrm>
            <a:off x="3253347" y="3729736"/>
            <a:ext cx="607426" cy="209626"/>
            <a:chOff x="806058" y="2710050"/>
            <a:chExt cx="607426" cy="2096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528625-8825-E342-AF60-0AC4BDDDACFA}"/>
                </a:ext>
              </a:extLst>
            </p:cNvPr>
            <p:cNvSpPr/>
            <p:nvPr/>
          </p:nvSpPr>
          <p:spPr>
            <a:xfrm>
              <a:off x="806058" y="2710050"/>
              <a:ext cx="607426" cy="20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07D2E83-6CB6-0142-81DA-46D90352D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247" y="2760366"/>
              <a:ext cx="482148" cy="10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382DBF7-1523-014A-AF17-6AFABBAE9EE8}"/>
              </a:ext>
            </a:extLst>
          </p:cNvPr>
          <p:cNvSpPr/>
          <p:nvPr/>
        </p:nvSpPr>
        <p:spPr>
          <a:xfrm>
            <a:off x="4122075" y="4226942"/>
            <a:ext cx="2023145" cy="37532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ES" sz="1050" dirty="0">
                <a:latin typeface="Consolas" panose="020B0609020204030204" pitchFamily="49" charset="0"/>
                <a:cs typeface="Consolas" panose="020B0609020204030204" pitchFamily="49" charset="0"/>
              </a:rPr>
              <a:t>url http://172.17.0.2</a:t>
            </a:r>
          </a:p>
          <a:p>
            <a:r>
              <a:rPr lang="en-ES" sz="1050" dirty="0">
                <a:latin typeface="Consolas" panose="020B0609020204030204" pitchFamily="49" charset="0"/>
                <a:cs typeface="Consolas" panose="020B0609020204030204" pitchFamily="49" charset="0"/>
              </a:rPr>
              <a:t>Welcome to nginx!</a:t>
            </a:r>
          </a:p>
        </p:txBody>
      </p:sp>
    </p:spTree>
    <p:extLst>
      <p:ext uri="{BB962C8B-B14F-4D97-AF65-F5344CB8AC3E}">
        <p14:creationId xmlns:p14="http://schemas.microsoft.com/office/powerpoint/2010/main" val="37049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0146F9-5DC4-D744-9C6F-6C1E94EF4699}"/>
              </a:ext>
            </a:extLst>
          </p:cNvPr>
          <p:cNvSpPr/>
          <p:nvPr/>
        </p:nvSpPr>
        <p:spPr>
          <a:xfrm>
            <a:off x="971584" y="3266680"/>
            <a:ext cx="1024128" cy="7470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2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El contenedor no es accesible desde fuera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822E06-68A3-8742-B2CF-5AD7D4B53CF2}"/>
              </a:ext>
            </a:extLst>
          </p:cNvPr>
          <p:cNvSpPr txBox="1"/>
          <p:nvPr/>
        </p:nvSpPr>
        <p:spPr>
          <a:xfrm>
            <a:off x="712099" y="882032"/>
            <a:ext cx="810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﻿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E652D5-95EB-FE43-B379-64A2B06530DD}"/>
              </a:ext>
            </a:extLst>
          </p:cNvPr>
          <p:cNvSpPr/>
          <p:nvPr/>
        </p:nvSpPr>
        <p:spPr>
          <a:xfrm>
            <a:off x="712099" y="882032"/>
            <a:ext cx="2987040" cy="387284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E1A34-4CEF-2F44-8012-0FBCEB3AADFA}"/>
              </a:ext>
            </a:extLst>
          </p:cNvPr>
          <p:cNvSpPr txBox="1"/>
          <p:nvPr/>
        </p:nvSpPr>
        <p:spPr>
          <a:xfrm>
            <a:off x="3051311" y="4756141"/>
            <a:ext cx="6575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dirty="0"/>
              <a:t>host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19240-C3AE-CE46-A0D5-1ED1B21C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24" y="3266680"/>
            <a:ext cx="747014" cy="74701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36E4EA4-1D6B-8746-A287-F90251E33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5833" y="2382774"/>
            <a:ext cx="747014" cy="747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95A86-53CE-FA4C-855F-7DC65B2327DB}"/>
              </a:ext>
            </a:extLst>
          </p:cNvPr>
          <p:cNvSpPr txBox="1"/>
          <p:nvPr/>
        </p:nvSpPr>
        <p:spPr>
          <a:xfrm>
            <a:off x="3708863" y="3012764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192.168.1.13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29A0408-D58B-F54D-A277-3B29516B7A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4386" y="2392420"/>
            <a:ext cx="525038" cy="5250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DB4B4A-C19D-D14F-B855-7BAE0277DC44}"/>
              </a:ext>
            </a:extLst>
          </p:cNvPr>
          <p:cNvSpPr/>
          <p:nvPr/>
        </p:nvSpPr>
        <p:spPr>
          <a:xfrm>
            <a:off x="2469424" y="3266680"/>
            <a:ext cx="1024128" cy="7470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D13D0A-7B64-F040-8435-08BCC0B04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664" y="3266680"/>
            <a:ext cx="747014" cy="7470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6CE73C-1796-D641-B28B-96DC51221BF0}"/>
              </a:ext>
            </a:extLst>
          </p:cNvPr>
          <p:cNvCxnSpPr>
            <a:stCxn id="4" idx="0"/>
            <a:endCxn id="12" idx="1"/>
          </p:cNvCxnSpPr>
          <p:nvPr/>
        </p:nvCxnSpPr>
        <p:spPr>
          <a:xfrm rot="5400000" flipH="1" flipV="1">
            <a:off x="1409988" y="2732283"/>
            <a:ext cx="611741" cy="4570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7">
            <a:extLst>
              <a:ext uri="{FF2B5EF4-FFF2-40B4-BE49-F238E27FC236}">
                <a16:creationId xmlns:a16="http://schemas.microsoft.com/office/drawing/2014/main" id="{9B141DB4-B041-8C4C-B3A8-03C02CC0578D}"/>
              </a:ext>
            </a:extLst>
          </p:cNvPr>
          <p:cNvCxnSpPr>
            <a:cxnSpLocks/>
            <a:stCxn id="15" idx="0"/>
            <a:endCxn id="12" idx="3"/>
          </p:cNvCxnSpPr>
          <p:nvPr/>
        </p:nvCxnSpPr>
        <p:spPr>
          <a:xfrm rot="16200000" flipV="1">
            <a:off x="2421428" y="2702936"/>
            <a:ext cx="611741" cy="51574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E8B0F00-3D57-974D-984B-6A10D76A7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144" y="3024854"/>
            <a:ext cx="410651" cy="41065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B1B5317-15FE-984C-8E50-D0E8CEE45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5375" y="2992849"/>
            <a:ext cx="410651" cy="4106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AF0CB8-F804-0F4F-9953-33772D3F464A}"/>
              </a:ext>
            </a:extLst>
          </p:cNvPr>
          <p:cNvSpPr txBox="1"/>
          <p:nvPr/>
        </p:nvSpPr>
        <p:spPr>
          <a:xfrm>
            <a:off x="1046383" y="4009160"/>
            <a:ext cx="8980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900" dirty="0"/>
              <a:t>172.17.0.2:80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191263-2D90-9644-B3DC-500F9F4DCB2C}"/>
              </a:ext>
            </a:extLst>
          </p:cNvPr>
          <p:cNvSpPr txBox="1"/>
          <p:nvPr/>
        </p:nvSpPr>
        <p:spPr>
          <a:xfrm>
            <a:off x="2621066" y="4009160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900" dirty="0"/>
              <a:t>172.17.0.3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49B19B-9317-9A43-BDF0-562E53AAC734}"/>
              </a:ext>
            </a:extLst>
          </p:cNvPr>
          <p:cNvSpPr txBox="1"/>
          <p:nvPr/>
        </p:nvSpPr>
        <p:spPr>
          <a:xfrm>
            <a:off x="1954960" y="2777333"/>
            <a:ext cx="5277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900" dirty="0"/>
              <a:t>bridge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3A4DEF-6C6C-CB4D-A791-33F36ECCDA48}"/>
              </a:ext>
            </a:extLst>
          </p:cNvPr>
          <p:cNvGrpSpPr/>
          <p:nvPr/>
        </p:nvGrpSpPr>
        <p:grpSpPr>
          <a:xfrm>
            <a:off x="1161286" y="3729736"/>
            <a:ext cx="607426" cy="209626"/>
            <a:chOff x="806058" y="2710050"/>
            <a:chExt cx="607426" cy="2096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528625-8825-E342-AF60-0AC4BDDDACFA}"/>
                </a:ext>
              </a:extLst>
            </p:cNvPr>
            <p:cNvSpPr/>
            <p:nvPr/>
          </p:nvSpPr>
          <p:spPr>
            <a:xfrm>
              <a:off x="806058" y="2710050"/>
              <a:ext cx="607426" cy="20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07D2E83-6CB6-0142-81DA-46D90352D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247" y="2760366"/>
              <a:ext cx="482148" cy="10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382DBF7-1523-014A-AF17-6AFABBAE9EE8}"/>
              </a:ext>
            </a:extLst>
          </p:cNvPr>
          <p:cNvSpPr/>
          <p:nvPr/>
        </p:nvSpPr>
        <p:spPr>
          <a:xfrm>
            <a:off x="5391346" y="2654938"/>
            <a:ext cx="3752654" cy="37532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ES" sz="1050" dirty="0">
                <a:latin typeface="Consolas" panose="020B0609020204030204" pitchFamily="49" charset="0"/>
                <a:cs typeface="Consolas" panose="020B0609020204030204" pitchFamily="49" charset="0"/>
              </a:rPr>
              <a:t>url http://172.17.0.2</a:t>
            </a:r>
          </a:p>
          <a:p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ES" sz="1050" dirty="0">
                <a:latin typeface="Consolas" panose="020B0609020204030204" pitchFamily="49" charset="0"/>
                <a:cs typeface="Consolas" panose="020B0609020204030204" pitchFamily="49" charset="0"/>
              </a:rPr>
              <a:t>url: (7) Failed to connect… No route to host</a:t>
            </a:r>
          </a:p>
        </p:txBody>
      </p:sp>
    </p:spTree>
    <p:extLst>
      <p:ext uri="{BB962C8B-B14F-4D97-AF65-F5344CB8AC3E}">
        <p14:creationId xmlns:p14="http://schemas.microsoft.com/office/powerpoint/2010/main" val="324429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0146F9-5DC4-D744-9C6F-6C1E94EF4699}"/>
              </a:ext>
            </a:extLst>
          </p:cNvPr>
          <p:cNvSpPr/>
          <p:nvPr/>
        </p:nvSpPr>
        <p:spPr>
          <a:xfrm>
            <a:off x="971584" y="3266680"/>
            <a:ext cx="1024128" cy="7470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2099" y="-222856"/>
            <a:ext cx="8245476" cy="810657"/>
          </a:xfrm>
        </p:spPr>
        <p:txBody>
          <a:bodyPr lIns="0" anchor="b"/>
          <a:lstStyle/>
          <a:p>
            <a:r>
              <a:rPr lang="es-ES_tradnl" sz="28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Mapeo de un puerto del host con el contenedor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822E06-68A3-8742-B2CF-5AD7D4B53CF2}"/>
              </a:ext>
            </a:extLst>
          </p:cNvPr>
          <p:cNvSpPr txBox="1"/>
          <p:nvPr/>
        </p:nvSpPr>
        <p:spPr>
          <a:xfrm>
            <a:off x="712099" y="882032"/>
            <a:ext cx="810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﻿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E652D5-95EB-FE43-B379-64A2B06530DD}"/>
              </a:ext>
            </a:extLst>
          </p:cNvPr>
          <p:cNvSpPr/>
          <p:nvPr/>
        </p:nvSpPr>
        <p:spPr>
          <a:xfrm>
            <a:off x="712099" y="882032"/>
            <a:ext cx="2987040" cy="387284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E1A34-4CEF-2F44-8012-0FBCEB3AADFA}"/>
              </a:ext>
            </a:extLst>
          </p:cNvPr>
          <p:cNvSpPr txBox="1"/>
          <p:nvPr/>
        </p:nvSpPr>
        <p:spPr>
          <a:xfrm>
            <a:off x="3051311" y="4756141"/>
            <a:ext cx="65755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dirty="0"/>
              <a:t>host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19240-C3AE-CE46-A0D5-1ED1B21C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24" y="3266680"/>
            <a:ext cx="747014" cy="74701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36E4EA4-1D6B-8746-A287-F90251E33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5833" y="2382774"/>
            <a:ext cx="747014" cy="747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295A86-53CE-FA4C-855F-7DC65B2327DB}"/>
              </a:ext>
            </a:extLst>
          </p:cNvPr>
          <p:cNvSpPr txBox="1"/>
          <p:nvPr/>
        </p:nvSpPr>
        <p:spPr>
          <a:xfrm>
            <a:off x="3708863" y="3012764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192.168.1.13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29A0408-D58B-F54D-A277-3B29516B7A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4386" y="2392420"/>
            <a:ext cx="525038" cy="52503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6CE73C-1796-D641-B28B-96DC51221BF0}"/>
              </a:ext>
            </a:extLst>
          </p:cNvPr>
          <p:cNvCxnSpPr>
            <a:stCxn id="4" idx="0"/>
            <a:endCxn id="12" idx="1"/>
          </p:cNvCxnSpPr>
          <p:nvPr/>
        </p:nvCxnSpPr>
        <p:spPr>
          <a:xfrm rot="5400000" flipH="1" flipV="1">
            <a:off x="1409988" y="2732283"/>
            <a:ext cx="611741" cy="4570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E8B0F00-3D57-974D-984B-6A10D76A7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144" y="3024854"/>
            <a:ext cx="410651" cy="4106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AF0CB8-F804-0F4F-9953-33772D3F464A}"/>
              </a:ext>
            </a:extLst>
          </p:cNvPr>
          <p:cNvSpPr txBox="1"/>
          <p:nvPr/>
        </p:nvSpPr>
        <p:spPr>
          <a:xfrm>
            <a:off x="1046383" y="4009160"/>
            <a:ext cx="8980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900" dirty="0"/>
              <a:t>172.17.0.2:80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49B19B-9317-9A43-BDF0-562E53AAC734}"/>
              </a:ext>
            </a:extLst>
          </p:cNvPr>
          <p:cNvSpPr txBox="1"/>
          <p:nvPr/>
        </p:nvSpPr>
        <p:spPr>
          <a:xfrm>
            <a:off x="1954960" y="2777333"/>
            <a:ext cx="5277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900" dirty="0"/>
              <a:t>bridge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3A4DEF-6C6C-CB4D-A791-33F36ECCDA48}"/>
              </a:ext>
            </a:extLst>
          </p:cNvPr>
          <p:cNvGrpSpPr/>
          <p:nvPr/>
        </p:nvGrpSpPr>
        <p:grpSpPr>
          <a:xfrm>
            <a:off x="1161286" y="3729736"/>
            <a:ext cx="607426" cy="209626"/>
            <a:chOff x="806058" y="2710050"/>
            <a:chExt cx="607426" cy="2096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528625-8825-E342-AF60-0AC4BDDDACFA}"/>
                </a:ext>
              </a:extLst>
            </p:cNvPr>
            <p:cNvSpPr/>
            <p:nvPr/>
          </p:nvSpPr>
          <p:spPr>
            <a:xfrm>
              <a:off x="806058" y="2710050"/>
              <a:ext cx="607426" cy="20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07D2E83-6CB6-0142-81DA-46D90352D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247" y="2760366"/>
              <a:ext cx="482148" cy="10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382DBF7-1523-014A-AF17-6AFABBAE9EE8}"/>
              </a:ext>
            </a:extLst>
          </p:cNvPr>
          <p:cNvSpPr/>
          <p:nvPr/>
        </p:nvSpPr>
        <p:spPr>
          <a:xfrm>
            <a:off x="5323287" y="2542136"/>
            <a:ext cx="3752654" cy="37532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ES" sz="1050" dirty="0">
                <a:latin typeface="Consolas" panose="020B0609020204030204" pitchFamily="49" charset="0"/>
                <a:cs typeface="Consolas" panose="020B0609020204030204" pitchFamily="49" charset="0"/>
              </a:rPr>
              <a:t>url http://192.168.1.13:8080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45BA7B-0056-5448-B56B-8236E7A12952}"/>
              </a:ext>
            </a:extLst>
          </p:cNvPr>
          <p:cNvSpPr txBox="1"/>
          <p:nvPr/>
        </p:nvSpPr>
        <p:spPr>
          <a:xfrm>
            <a:off x="3708863" y="2216891"/>
            <a:ext cx="505267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ES" sz="1050" dirty="0"/>
              <a:t>8080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E6B356B-C7A8-E040-81BA-729E6D875458}"/>
              </a:ext>
            </a:extLst>
          </p:cNvPr>
          <p:cNvCxnSpPr>
            <a:stCxn id="13" idx="1"/>
            <a:endCxn id="16" idx="3"/>
          </p:cNvCxnSpPr>
          <p:nvPr/>
        </p:nvCxnSpPr>
        <p:spPr>
          <a:xfrm rot="10800000">
            <a:off x="4214131" y="2347697"/>
            <a:ext cx="1109157" cy="382101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5">
            <a:extLst>
              <a:ext uri="{FF2B5EF4-FFF2-40B4-BE49-F238E27FC236}">
                <a16:creationId xmlns:a16="http://schemas.microsoft.com/office/drawing/2014/main" id="{B0A6F9EC-6766-B540-B390-3703954AF4DC}"/>
              </a:ext>
            </a:extLst>
          </p:cNvPr>
          <p:cNvCxnSpPr>
            <a:cxnSpLocks/>
            <a:stCxn id="16" idx="1"/>
            <a:endCxn id="12" idx="3"/>
          </p:cNvCxnSpPr>
          <p:nvPr/>
        </p:nvCxnSpPr>
        <p:spPr>
          <a:xfrm rot="10800000" flipV="1">
            <a:off x="2469425" y="2347695"/>
            <a:ext cx="1239439" cy="307243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5">
            <a:extLst>
              <a:ext uri="{FF2B5EF4-FFF2-40B4-BE49-F238E27FC236}">
                <a16:creationId xmlns:a16="http://schemas.microsoft.com/office/drawing/2014/main" id="{10F82467-984C-4940-A742-2F055909DA91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>
            <a:off x="1890496" y="2868372"/>
            <a:ext cx="188526" cy="468112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6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MACVLAN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822E06-68A3-8742-B2CF-5AD7D4B53CF2}"/>
              </a:ext>
            </a:extLst>
          </p:cNvPr>
          <p:cNvSpPr txBox="1"/>
          <p:nvPr/>
        </p:nvSpPr>
        <p:spPr>
          <a:xfrm>
            <a:off x="573224" y="809579"/>
            <a:ext cx="8293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Los contenedores adquieren directamente una IP en la red existente fuera de </a:t>
            </a:r>
            <a:r>
              <a:rPr lang="es-ES_tradnl" sz="1600" dirty="0" err="1"/>
              <a:t>Docker</a:t>
            </a:r>
            <a:r>
              <a:rPr lang="es-ES_tradnl" sz="1600" dirty="0"/>
              <a:t>.</a:t>
            </a:r>
          </a:p>
        </p:txBody>
      </p:sp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408088B4-642F-9646-9E0C-3D9E70353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61" y="2028776"/>
            <a:ext cx="704007" cy="70400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BBA291CB-F8CA-9345-864A-CA38E101F889}"/>
              </a:ext>
            </a:extLst>
          </p:cNvPr>
          <p:cNvSpPr/>
          <p:nvPr/>
        </p:nvSpPr>
        <p:spPr>
          <a:xfrm>
            <a:off x="1755058" y="3529195"/>
            <a:ext cx="6371303" cy="391865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solidFill>
                  <a:schemeClr val="bg1"/>
                </a:solidFill>
              </a:rPr>
              <a:t>Red física existente o VLAN (10.0.0.0/24)</a:t>
            </a:r>
          </a:p>
        </p:txBody>
      </p:sp>
      <p:pic>
        <p:nvPicPr>
          <p:cNvPr id="55" name="Picture 54" descr="A close up of a logo&#10;&#10;Description automatically generated">
            <a:extLst>
              <a:ext uri="{FF2B5EF4-FFF2-40B4-BE49-F238E27FC236}">
                <a16:creationId xmlns:a16="http://schemas.microsoft.com/office/drawing/2014/main" id="{58C6A96C-B146-AA4A-B5D8-4171E25B5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648" y="2028776"/>
            <a:ext cx="704007" cy="704007"/>
          </a:xfrm>
          <a:prstGeom prst="rect">
            <a:avLst/>
          </a:prstGeom>
        </p:spPr>
      </p:pic>
      <p:pic>
        <p:nvPicPr>
          <p:cNvPr id="1026" name="Picture 2" descr="VM VirtualBox | Virtualización | Oracle España">
            <a:extLst>
              <a:ext uri="{FF2B5EF4-FFF2-40B4-BE49-F238E27FC236}">
                <a16:creationId xmlns:a16="http://schemas.microsoft.com/office/drawing/2014/main" id="{70A6D728-90E7-CE4F-B532-CBEF333A6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87" y="2028776"/>
            <a:ext cx="575179" cy="77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A2CA1A74-C6D8-1642-B34A-BC228C32C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210" y="2092176"/>
            <a:ext cx="507850" cy="50785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C3BD0F7-EBBA-1E42-AA06-DE966174EA18}"/>
              </a:ext>
            </a:extLst>
          </p:cNvPr>
          <p:cNvSpPr/>
          <p:nvPr/>
        </p:nvSpPr>
        <p:spPr>
          <a:xfrm>
            <a:off x="2016466" y="2696140"/>
            <a:ext cx="1028774" cy="232612"/>
          </a:xfrm>
          <a:prstGeom prst="rect">
            <a:avLst/>
          </a:prstGeom>
          <a:solidFill>
            <a:srgbClr val="008C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>
                <a:solidFill>
                  <a:schemeClr val="bg1"/>
                </a:solidFill>
              </a:rPr>
              <a:t>10.0.0.92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E6D8784-2742-1347-A72B-7443CD8050B4}"/>
              </a:ext>
            </a:extLst>
          </p:cNvPr>
          <p:cNvSpPr/>
          <p:nvPr/>
        </p:nvSpPr>
        <p:spPr>
          <a:xfrm>
            <a:off x="2016771" y="2928751"/>
            <a:ext cx="1028774" cy="232612"/>
          </a:xfrm>
          <a:prstGeom prst="rect">
            <a:avLst/>
          </a:prstGeom>
          <a:solidFill>
            <a:srgbClr val="008C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>
                <a:solidFill>
                  <a:schemeClr val="bg1"/>
                </a:solidFill>
              </a:rPr>
              <a:t>MAC: 22:46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1F5DBDB-9DBA-3C45-9987-C7288723C9B9}"/>
              </a:ext>
            </a:extLst>
          </p:cNvPr>
          <p:cNvSpPr/>
          <p:nvPr/>
        </p:nvSpPr>
        <p:spPr>
          <a:xfrm>
            <a:off x="3608421" y="2705419"/>
            <a:ext cx="1028774" cy="232612"/>
          </a:xfrm>
          <a:prstGeom prst="rect">
            <a:avLst/>
          </a:prstGeom>
          <a:solidFill>
            <a:srgbClr val="008C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>
                <a:solidFill>
                  <a:schemeClr val="bg1"/>
                </a:solidFill>
              </a:rPr>
              <a:t>10.0.0.36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079E6A2-14F6-FA4C-950C-23053B093E87}"/>
              </a:ext>
            </a:extLst>
          </p:cNvPr>
          <p:cNvSpPr/>
          <p:nvPr/>
        </p:nvSpPr>
        <p:spPr>
          <a:xfrm>
            <a:off x="3608726" y="2938030"/>
            <a:ext cx="1028774" cy="232612"/>
          </a:xfrm>
          <a:prstGeom prst="rect">
            <a:avLst/>
          </a:prstGeom>
          <a:solidFill>
            <a:srgbClr val="008C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>
                <a:solidFill>
                  <a:schemeClr val="bg1"/>
                </a:solidFill>
              </a:rPr>
              <a:t>MAC: 21:46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7DF6B24-593D-4947-BA2D-D9F57BE8A7FB}"/>
              </a:ext>
            </a:extLst>
          </p:cNvPr>
          <p:cNvSpPr/>
          <p:nvPr/>
        </p:nvSpPr>
        <p:spPr>
          <a:xfrm>
            <a:off x="5290073" y="2725967"/>
            <a:ext cx="1028774" cy="232612"/>
          </a:xfrm>
          <a:prstGeom prst="rect">
            <a:avLst/>
          </a:prstGeom>
          <a:solidFill>
            <a:srgbClr val="008C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>
                <a:solidFill>
                  <a:schemeClr val="bg1"/>
                </a:solidFill>
              </a:rPr>
              <a:t>10.0.0.55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424A275-AE7A-3A47-9DEF-9BD6E10EB1A1}"/>
              </a:ext>
            </a:extLst>
          </p:cNvPr>
          <p:cNvSpPr/>
          <p:nvPr/>
        </p:nvSpPr>
        <p:spPr>
          <a:xfrm>
            <a:off x="5290378" y="2958578"/>
            <a:ext cx="1028774" cy="232612"/>
          </a:xfrm>
          <a:prstGeom prst="rect">
            <a:avLst/>
          </a:prstGeom>
          <a:solidFill>
            <a:srgbClr val="008C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>
                <a:solidFill>
                  <a:schemeClr val="bg1"/>
                </a:solidFill>
              </a:rPr>
              <a:t>MAC: 03:6C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B67846F-A911-024A-9C69-0D64275713E0}"/>
              </a:ext>
            </a:extLst>
          </p:cNvPr>
          <p:cNvSpPr/>
          <p:nvPr/>
        </p:nvSpPr>
        <p:spPr>
          <a:xfrm>
            <a:off x="6814073" y="2746947"/>
            <a:ext cx="1028774" cy="232612"/>
          </a:xfrm>
          <a:prstGeom prst="rect">
            <a:avLst/>
          </a:prstGeom>
          <a:solidFill>
            <a:srgbClr val="008C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>
                <a:solidFill>
                  <a:schemeClr val="bg1"/>
                </a:solidFill>
              </a:rPr>
              <a:t>10.0.0.71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ABB11E6-4AEA-BE43-822C-2F65EC8C71A0}"/>
              </a:ext>
            </a:extLst>
          </p:cNvPr>
          <p:cNvSpPr/>
          <p:nvPr/>
        </p:nvSpPr>
        <p:spPr>
          <a:xfrm>
            <a:off x="6814378" y="2979558"/>
            <a:ext cx="1028774" cy="232612"/>
          </a:xfrm>
          <a:prstGeom prst="rect">
            <a:avLst/>
          </a:prstGeom>
          <a:solidFill>
            <a:srgbClr val="008C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>
                <a:solidFill>
                  <a:schemeClr val="bg1"/>
                </a:solidFill>
              </a:rPr>
              <a:t>MAC: 22:F8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D08B824-DE52-E945-A44F-A2B3BEEAFFA5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2531158" y="3161363"/>
            <a:ext cx="0" cy="367832"/>
          </a:xfrm>
          <a:prstGeom prst="line">
            <a:avLst/>
          </a:prstGeom>
          <a:ln>
            <a:solidFill>
              <a:srgbClr val="008C8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9EF0CAD-AAD3-6942-B953-82A21A7E5F91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4123113" y="3170642"/>
            <a:ext cx="0" cy="358553"/>
          </a:xfrm>
          <a:prstGeom prst="line">
            <a:avLst/>
          </a:prstGeom>
          <a:ln>
            <a:solidFill>
              <a:srgbClr val="008C8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154748C-9FB0-2748-9A5B-EAFE1034AEE2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5804765" y="3191190"/>
            <a:ext cx="0" cy="338005"/>
          </a:xfrm>
          <a:prstGeom prst="line">
            <a:avLst/>
          </a:prstGeom>
          <a:ln>
            <a:solidFill>
              <a:srgbClr val="008C8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29A9B08-9C93-0E44-9CD3-EAEA2A57AF97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7328765" y="3212170"/>
            <a:ext cx="0" cy="317025"/>
          </a:xfrm>
          <a:prstGeom prst="line">
            <a:avLst/>
          </a:prstGeom>
          <a:ln>
            <a:solidFill>
              <a:srgbClr val="008C8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92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6" grpId="0" animBg="1"/>
      <p:bldP spid="57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9A1C277-F8F7-2542-A33B-E58425620024}"/>
              </a:ext>
            </a:extLst>
          </p:cNvPr>
          <p:cNvSpPr/>
          <p:nvPr/>
        </p:nvSpPr>
        <p:spPr>
          <a:xfrm>
            <a:off x="3576485" y="2748804"/>
            <a:ext cx="2625212" cy="2047479"/>
          </a:xfrm>
          <a:prstGeom prst="rect">
            <a:avLst/>
          </a:prstGeom>
          <a:ln w="12700">
            <a:solidFill>
              <a:srgbClr val="659B9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Descubrimiento de servicios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DEE0E65-FAF2-6342-B1B5-E1DDA658D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445" y="2381883"/>
            <a:ext cx="704007" cy="704007"/>
          </a:xfrm>
          <a:prstGeom prst="rect">
            <a:avLst/>
          </a:prstGeom>
        </p:spPr>
      </p:pic>
      <p:sp>
        <p:nvSpPr>
          <p:cNvPr id="4" name="Can 3">
            <a:extLst>
              <a:ext uri="{FF2B5EF4-FFF2-40B4-BE49-F238E27FC236}">
                <a16:creationId xmlns:a16="http://schemas.microsoft.com/office/drawing/2014/main" id="{ED8AF4EF-075D-3B4D-A2CD-F468E44BA7FE}"/>
              </a:ext>
            </a:extLst>
          </p:cNvPr>
          <p:cNvSpPr/>
          <p:nvPr/>
        </p:nvSpPr>
        <p:spPr>
          <a:xfrm>
            <a:off x="1482213" y="3115800"/>
            <a:ext cx="1246239" cy="1268361"/>
          </a:xfrm>
          <a:prstGeom prst="can">
            <a:avLst/>
          </a:prstGeom>
          <a:noFill/>
          <a:ln>
            <a:solidFill>
              <a:srgbClr val="659B9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20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A0DDFFF-0A2E-404B-8D90-9E6D0009E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734" y="3494649"/>
            <a:ext cx="787195" cy="78719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4AAD8F-0BFB-F14B-9FF7-22A06E0363F5}"/>
              </a:ext>
            </a:extLst>
          </p:cNvPr>
          <p:cNvSpPr/>
          <p:nvPr/>
        </p:nvSpPr>
        <p:spPr>
          <a:xfrm>
            <a:off x="4291780" y="4331163"/>
            <a:ext cx="1231491" cy="308536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/>
              <a:t>/</a:t>
            </a:r>
            <a:r>
              <a:rPr lang="es-ES_tradnl" sz="1100" dirty="0" err="1"/>
              <a:t>etc</a:t>
            </a:r>
            <a:r>
              <a:rPr lang="es-ES_tradnl" sz="1100" dirty="0"/>
              <a:t>/</a:t>
            </a:r>
            <a:r>
              <a:rPr lang="es-ES_tradnl" sz="1100" dirty="0" err="1"/>
              <a:t>resolv.conf</a:t>
            </a:r>
            <a:endParaRPr lang="es-ES_tradnl" sz="11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809D9A7-01BB-9644-B546-945D2C80DC6A}"/>
              </a:ext>
            </a:extLst>
          </p:cNvPr>
          <p:cNvSpPr/>
          <p:nvPr/>
        </p:nvSpPr>
        <p:spPr>
          <a:xfrm>
            <a:off x="1496961" y="4562297"/>
            <a:ext cx="1231491" cy="282916"/>
          </a:xfrm>
          <a:prstGeom prst="roundRect">
            <a:avLst/>
          </a:prstGeom>
          <a:solidFill>
            <a:srgbClr val="659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/>
              <a:t>DNS</a:t>
            </a:r>
            <a:endParaRPr lang="es-ES_tradnl" sz="12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A27B918-1E44-4C47-9C3E-CF56EFBBAAAE}"/>
              </a:ext>
            </a:extLst>
          </p:cNvPr>
          <p:cNvSpPr/>
          <p:nvPr/>
        </p:nvSpPr>
        <p:spPr>
          <a:xfrm>
            <a:off x="4329702" y="3077577"/>
            <a:ext cx="1231491" cy="307777"/>
          </a:xfrm>
          <a:prstGeom prst="roundRect">
            <a:avLst/>
          </a:prstGeom>
          <a:solidFill>
            <a:srgbClr val="008C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C1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F2BBAB-6D84-6F47-BD1A-8D94CE54EC1D}"/>
              </a:ext>
            </a:extLst>
          </p:cNvPr>
          <p:cNvSpPr/>
          <p:nvPr/>
        </p:nvSpPr>
        <p:spPr>
          <a:xfrm>
            <a:off x="4369808" y="3574390"/>
            <a:ext cx="1151277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9CDCFE"/>
                </a:solidFill>
                <a:latin typeface="Menlo" panose="020B0609030804020204" pitchFamily="49" charset="0"/>
              </a:rPr>
              <a:t>$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9CDCFE"/>
                </a:solidFill>
                <a:latin typeface="Menlo" panose="020B0609030804020204" pitchFamily="49" charset="0"/>
              </a:rPr>
              <a:t>ping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4FC1FF"/>
                </a:solidFill>
                <a:latin typeface="Menlo" panose="020B0609030804020204" pitchFamily="49" charset="0"/>
              </a:rPr>
              <a:t>C2</a:t>
            </a:r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C8107E-4636-D249-A0BF-20FC7E3F229F}"/>
              </a:ext>
            </a:extLst>
          </p:cNvPr>
          <p:cNvCxnSpPr>
            <a:cxnSpLocks/>
          </p:cNvCxnSpPr>
          <p:nvPr/>
        </p:nvCxnSpPr>
        <p:spPr>
          <a:xfrm>
            <a:off x="4954371" y="3906940"/>
            <a:ext cx="0" cy="329335"/>
          </a:xfrm>
          <a:prstGeom prst="line">
            <a:avLst/>
          </a:prstGeom>
          <a:ln>
            <a:solidFill>
              <a:srgbClr val="006B5F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AB7F02-40E2-BA40-A12D-665D0B49540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838091" y="4485431"/>
            <a:ext cx="1453689" cy="0"/>
          </a:xfrm>
          <a:prstGeom prst="line">
            <a:avLst/>
          </a:prstGeom>
          <a:ln>
            <a:solidFill>
              <a:srgbClr val="006B5F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06D542-D854-7544-9EB1-82A265B571B8}"/>
              </a:ext>
            </a:extLst>
          </p:cNvPr>
          <p:cNvCxnSpPr>
            <a:cxnSpLocks/>
          </p:cNvCxnSpPr>
          <p:nvPr/>
        </p:nvCxnSpPr>
        <p:spPr>
          <a:xfrm>
            <a:off x="2838091" y="3732060"/>
            <a:ext cx="1453689" cy="0"/>
          </a:xfrm>
          <a:prstGeom prst="line">
            <a:avLst/>
          </a:prstGeom>
          <a:ln>
            <a:solidFill>
              <a:srgbClr val="006B5F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F5422D-AAB2-C245-A9AF-DAFF8BDA8085}"/>
              </a:ext>
            </a:extLst>
          </p:cNvPr>
          <p:cNvCxnSpPr>
            <a:cxnSpLocks/>
          </p:cNvCxnSpPr>
          <p:nvPr/>
        </p:nvCxnSpPr>
        <p:spPr>
          <a:xfrm>
            <a:off x="5664680" y="3732060"/>
            <a:ext cx="1453689" cy="0"/>
          </a:xfrm>
          <a:prstGeom prst="line">
            <a:avLst/>
          </a:prstGeom>
          <a:ln>
            <a:solidFill>
              <a:srgbClr val="006B5F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6F3F2C8-7BE0-4A44-81E0-B7C7256D4EB4}"/>
              </a:ext>
            </a:extLst>
          </p:cNvPr>
          <p:cNvSpPr/>
          <p:nvPr/>
        </p:nvSpPr>
        <p:spPr>
          <a:xfrm>
            <a:off x="5072332" y="3941445"/>
            <a:ext cx="353678" cy="311914"/>
          </a:xfrm>
          <a:prstGeom prst="ellipse">
            <a:avLst/>
          </a:prstGeom>
          <a:solidFill>
            <a:srgbClr val="FF3B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5070AF-6073-AE4A-A656-29531A3A003C}"/>
              </a:ext>
            </a:extLst>
          </p:cNvPr>
          <p:cNvSpPr/>
          <p:nvPr/>
        </p:nvSpPr>
        <p:spPr>
          <a:xfrm>
            <a:off x="3413316" y="4583526"/>
            <a:ext cx="353678" cy="311914"/>
          </a:xfrm>
          <a:prstGeom prst="ellipse">
            <a:avLst/>
          </a:prstGeom>
          <a:solidFill>
            <a:srgbClr val="FF3B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779EE19-CED0-F448-B729-6A2F5EE021A1}"/>
              </a:ext>
            </a:extLst>
          </p:cNvPr>
          <p:cNvSpPr/>
          <p:nvPr/>
        </p:nvSpPr>
        <p:spPr>
          <a:xfrm>
            <a:off x="3208149" y="3351404"/>
            <a:ext cx="353678" cy="311914"/>
          </a:xfrm>
          <a:prstGeom prst="ellipse">
            <a:avLst/>
          </a:prstGeom>
          <a:solidFill>
            <a:srgbClr val="FF3B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E3118B-7392-D84E-9683-12E5DE9E1F55}"/>
              </a:ext>
            </a:extLst>
          </p:cNvPr>
          <p:cNvSpPr/>
          <p:nvPr/>
        </p:nvSpPr>
        <p:spPr>
          <a:xfrm>
            <a:off x="6523764" y="3351699"/>
            <a:ext cx="353678" cy="311914"/>
          </a:xfrm>
          <a:prstGeom prst="ellipse">
            <a:avLst/>
          </a:prstGeom>
          <a:solidFill>
            <a:srgbClr val="FF3B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4</a:t>
            </a:r>
          </a:p>
        </p:txBody>
      </p:sp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20F706A9-889A-0547-BD76-EEE0930E3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268" y="3033350"/>
            <a:ext cx="704007" cy="704007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477EE41-66B8-2249-9DB8-38E2C9FDEEC9}"/>
              </a:ext>
            </a:extLst>
          </p:cNvPr>
          <p:cNvSpPr/>
          <p:nvPr/>
        </p:nvSpPr>
        <p:spPr>
          <a:xfrm>
            <a:off x="7285525" y="3729044"/>
            <a:ext cx="1231491" cy="307777"/>
          </a:xfrm>
          <a:prstGeom prst="roundRect">
            <a:avLst/>
          </a:prstGeom>
          <a:solidFill>
            <a:srgbClr val="008C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C2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4316BF-DDB8-D045-9961-DC24DD6606B1}"/>
              </a:ext>
            </a:extLst>
          </p:cNvPr>
          <p:cNvSpPr/>
          <p:nvPr/>
        </p:nvSpPr>
        <p:spPr>
          <a:xfrm>
            <a:off x="731069" y="920185"/>
            <a:ext cx="8162106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08000" rtlCol="0">
            <a:spAutoFit/>
          </a:bodyPr>
          <a:lstStyle/>
          <a:p>
            <a:pPr lvl="0"/>
            <a:r>
              <a:rPr lang="en-ES" sz="1400" dirty="0">
                <a:solidFill>
                  <a:schemeClr val="bg1"/>
                </a:solidFill>
              </a:rPr>
              <a:t>Service Discovery permite que todos los contenedores dentro de la misma red, </a:t>
            </a:r>
            <a:r>
              <a:rPr lang="en-ES" sz="1400" b="1" u="sng" dirty="0">
                <a:solidFill>
                  <a:schemeClr val="bg1"/>
                </a:solidFill>
              </a:rPr>
              <a:t>creada por mi</a:t>
            </a:r>
            <a:r>
              <a:rPr lang="en-ES" sz="1400" dirty="0">
                <a:solidFill>
                  <a:schemeClr val="bg1"/>
                </a:solidFill>
              </a:rPr>
              <a:t>, puedan comunicarse entre sí a través de su nombre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E50792-38D7-8347-8AC5-5EBDA1CAF6D1}"/>
              </a:ext>
            </a:extLst>
          </p:cNvPr>
          <p:cNvSpPr/>
          <p:nvPr/>
        </p:nvSpPr>
        <p:spPr>
          <a:xfrm>
            <a:off x="728905" y="1625472"/>
            <a:ext cx="8162106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08000" rtlCol="0">
            <a:spAutoFit/>
          </a:bodyPr>
          <a:lstStyle/>
          <a:p>
            <a:pPr lvl="0"/>
            <a:r>
              <a:rPr lang="en-ES" sz="1400" dirty="0">
                <a:solidFill>
                  <a:schemeClr val="bg1"/>
                </a:solidFill>
              </a:rPr>
              <a:t>Esto es posible gracias al servidor DNS integrado en Docker</a:t>
            </a:r>
            <a:endParaRPr lang="es-E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21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 animBg="1"/>
      <p:bldP spid="9" grpId="0" animBg="1"/>
      <p:bldP spid="16" grpId="0" animBg="1"/>
      <p:bldP spid="17" grpId="0" animBg="1"/>
      <p:bldP spid="11" grpId="0" animBg="1"/>
      <p:bldP spid="15" grpId="0" animBg="1"/>
      <p:bldP spid="15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Showmaster">
                <a:extLst>
                  <a:ext uri="{FF2B5EF4-FFF2-40B4-BE49-F238E27FC236}">
                    <a16:creationId xmlns:a16="http://schemas.microsoft.com/office/drawing/2014/main" id="{FDCC7F09-4AE7-C841-8ED1-6F6AD551A19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" y="0"/>
              <a:ext cx="9143999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Showmaster">
                <a:extLst>
                  <a:ext uri="{FF2B5EF4-FFF2-40B4-BE49-F238E27FC236}">
                    <a16:creationId xmlns:a16="http://schemas.microsoft.com/office/drawing/2014/main" id="{FDCC7F09-4AE7-C841-8ED1-6F6AD551A1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" y="0"/>
                <a:ext cx="9143999" cy="514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5971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B1B95D7-24C4-4A71-87BD-907CD9D13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790" y="788750"/>
            <a:ext cx="3810000" cy="214312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5400000">
            <a:off x="4426749" y="1617059"/>
            <a:ext cx="252000" cy="42351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2392706" y="3044165"/>
            <a:ext cx="4358588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¡¡ A los </a:t>
            </a:r>
            <a:r>
              <a:rPr lang="en-US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teclados</a:t>
            </a:r>
            <a:r>
              <a:rPr lang="en-US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2879576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117D-DD5E-794D-B8D3-D5C95EFBA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GB" sz="6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ES" sz="6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reak;</a:t>
            </a:r>
          </a:p>
        </p:txBody>
      </p:sp>
    </p:spTree>
    <p:extLst>
      <p:ext uri="{BB962C8B-B14F-4D97-AF65-F5344CB8AC3E}">
        <p14:creationId xmlns:p14="http://schemas.microsoft.com/office/powerpoint/2010/main" val="111167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vert="horz" lIns="0" tIns="34290" rIns="68580" bIns="34290" rtlCol="0" anchor="b">
            <a:normAutofit/>
          </a:bodyPr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Resumen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1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57836F-3A3D-2443-8E79-BF20962EC881}"/>
              </a:ext>
            </a:extLst>
          </p:cNvPr>
          <p:cNvSpPr/>
          <p:nvPr/>
        </p:nvSpPr>
        <p:spPr>
          <a:xfrm>
            <a:off x="647699" y="1273539"/>
            <a:ext cx="8245476" cy="387723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Docker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</a:t>
            </a:r>
            <a:r>
              <a:rPr kumimoji="0" lang="es-ES_tradnl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encarga de todo el </a:t>
            </a:r>
            <a:r>
              <a:rPr kumimoji="0" lang="es-ES_tradnl" sz="14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networking</a:t>
            </a:r>
            <a:r>
              <a:rPr kumimoji="0" lang="es-ES_tradnl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por ti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9523B7-573A-AD43-B584-5BB9A43F2951}"/>
              </a:ext>
            </a:extLst>
          </p:cNvPr>
          <p:cNvSpPr/>
          <p:nvPr/>
        </p:nvSpPr>
        <p:spPr>
          <a:xfrm>
            <a:off x="647699" y="1832038"/>
            <a:ext cx="8245476" cy="378824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Existen cuatro tipos</a:t>
            </a:r>
            <a:r>
              <a:rPr kumimoji="0" lang="es-ES_tradnl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caja: </a:t>
            </a:r>
            <a:r>
              <a:rPr kumimoji="0" lang="es-ES_tradnl" sz="14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none</a:t>
            </a:r>
            <a:r>
              <a:rPr kumimoji="0" lang="es-ES_tradnl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host, bridge y </a:t>
            </a:r>
            <a:r>
              <a:rPr kumimoji="0" lang="es-ES_tradnl" sz="14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overlay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2126F67-92F3-794E-9A70-99AC44685302}"/>
              </a:ext>
            </a:extLst>
          </p:cNvPr>
          <p:cNvSpPr/>
          <p:nvPr/>
        </p:nvSpPr>
        <p:spPr>
          <a:xfrm>
            <a:off x="647699" y="2440756"/>
            <a:ext cx="8245476" cy="562968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None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cuando</a:t>
            </a:r>
            <a:r>
              <a:rPr kumimoji="0" lang="es-ES_tradnl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 quieres que tu contenedor hable con nadie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D2CB785-53FB-784E-997A-5ADCE3199782}"/>
              </a:ext>
            </a:extLst>
          </p:cNvPr>
          <p:cNvSpPr/>
          <p:nvPr/>
        </p:nvSpPr>
        <p:spPr>
          <a:xfrm>
            <a:off x="647699" y="3140859"/>
            <a:ext cx="8245476" cy="562968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 cuando quieres deshabilitar</a:t>
            </a:r>
            <a:r>
              <a:rPr kumimoji="0" lang="es-ES_tradnl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 aislamiento entre el host y el contenedor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500108F-D335-A346-AB6B-29BCCB6E9A27}"/>
              </a:ext>
            </a:extLst>
          </p:cNvPr>
          <p:cNvSpPr/>
          <p:nvPr/>
        </p:nvSpPr>
        <p:spPr>
          <a:xfrm>
            <a:off x="647699" y="3815798"/>
            <a:ext cx="8245476" cy="471793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Bridge para conectarse con otros</a:t>
            </a:r>
            <a:r>
              <a:rPr kumimoji="0" lang="es-ES_tradnl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contenedores dentro de la misma red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C9844B5-F98A-4944-A2C8-80DCE2159E86}"/>
              </a:ext>
            </a:extLst>
          </p:cNvPr>
          <p:cNvSpPr/>
          <p:nvPr/>
        </p:nvSpPr>
        <p:spPr>
          <a:xfrm>
            <a:off x="647699" y="4399562"/>
            <a:ext cx="8245476" cy="471793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Overlay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cuando trabajar</a:t>
            </a:r>
            <a:r>
              <a:rPr kumimoji="0" lang="es-ES_tradnl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 modo clúster y necesitas extender la red entre los nodos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2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13" grpId="0" animBg="1"/>
      <p:bldP spid="16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¿Y si quiero conectar más?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D8185-707D-4841-B17C-AC5604A93C0C}"/>
              </a:ext>
            </a:extLst>
          </p:cNvPr>
          <p:cNvGrpSpPr/>
          <p:nvPr/>
        </p:nvGrpSpPr>
        <p:grpSpPr>
          <a:xfrm>
            <a:off x="3642820" y="3581325"/>
            <a:ext cx="1574662" cy="1342347"/>
            <a:chOff x="1442632" y="1801533"/>
            <a:chExt cx="1574662" cy="1342347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E5A3A35-DCBE-FD4B-8A4B-DC5C27AE3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3456" y="1801533"/>
              <a:ext cx="973015" cy="97301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CF49B7-31BB-E348-99DC-7505D5589C41}"/>
                </a:ext>
              </a:extLst>
            </p:cNvPr>
            <p:cNvSpPr txBox="1"/>
            <p:nvPr/>
          </p:nvSpPr>
          <p:spPr>
            <a:xfrm>
              <a:off x="1442632" y="2774548"/>
              <a:ext cx="1574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C</a:t>
              </a:r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CA517F68-2AC6-EE4D-B94E-4A17871D7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6938" y="3964050"/>
            <a:ext cx="449873" cy="4498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B08E182-BA19-BF40-AB32-8A59FE9395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0996" y="3946074"/>
            <a:ext cx="787296" cy="78729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96AA31E-CFAF-BB44-A535-60B1018E6336}"/>
              </a:ext>
            </a:extLst>
          </p:cNvPr>
          <p:cNvGrpSpPr/>
          <p:nvPr/>
        </p:nvGrpSpPr>
        <p:grpSpPr>
          <a:xfrm>
            <a:off x="1442632" y="1947837"/>
            <a:ext cx="1574662" cy="1342347"/>
            <a:chOff x="1442632" y="1801533"/>
            <a:chExt cx="1574662" cy="1342347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181AF48-4DAF-4440-8BBC-D00B47C61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3456" y="1801533"/>
              <a:ext cx="973015" cy="97301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D5212E-FFF1-C64E-A894-E0BE111C5CF9}"/>
                </a:ext>
              </a:extLst>
            </p:cNvPr>
            <p:cNvSpPr txBox="1"/>
            <p:nvPr/>
          </p:nvSpPr>
          <p:spPr>
            <a:xfrm>
              <a:off x="1442632" y="2774548"/>
              <a:ext cx="1574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A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90ECF4-2FAB-734D-A21B-FC1A30FF3B07}"/>
              </a:ext>
            </a:extLst>
          </p:cNvPr>
          <p:cNvGrpSpPr/>
          <p:nvPr/>
        </p:nvGrpSpPr>
        <p:grpSpPr>
          <a:xfrm>
            <a:off x="5885679" y="1947837"/>
            <a:ext cx="1577868" cy="1342347"/>
            <a:chOff x="5885679" y="1801533"/>
            <a:chExt cx="1577868" cy="1342347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8878B588-92F3-694F-9D54-CBAA26492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6503" y="1801533"/>
              <a:ext cx="973015" cy="97301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F254F3-BDBE-FF4E-81A1-3DD651673D36}"/>
                </a:ext>
              </a:extLst>
            </p:cNvPr>
            <p:cNvSpPr txBox="1"/>
            <p:nvPr/>
          </p:nvSpPr>
          <p:spPr>
            <a:xfrm>
              <a:off x="5885679" y="2774548"/>
              <a:ext cx="1577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B</a:t>
              </a:r>
            </a:p>
          </p:txBody>
        </p: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6C87F6CE-E24B-3A48-BB1F-4BEC4C9B6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86750" y="2330562"/>
            <a:ext cx="449873" cy="44987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41526A0-D09F-8D41-8B21-155CB0462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V="1">
            <a:off x="5811155" y="2325202"/>
            <a:ext cx="449873" cy="449873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E23C94-F4A3-0349-8509-544841F1C9A0}"/>
              </a:ext>
            </a:extLst>
          </p:cNvPr>
          <p:cNvCxnSpPr>
            <a:cxnSpLocks/>
            <a:stCxn id="30" idx="3"/>
            <a:endCxn id="29" idx="3"/>
          </p:cNvCxnSpPr>
          <p:nvPr/>
        </p:nvCxnSpPr>
        <p:spPr>
          <a:xfrm flipH="1">
            <a:off x="3036623" y="2550139"/>
            <a:ext cx="2774532" cy="536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098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vert="horz" lIns="0" tIns="34290" rIns="68580" bIns="34290" rtlCol="0" anchor="b">
            <a:normAutofit/>
          </a:bodyPr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Chuleta - Comandos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1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226196-ECD3-0C4B-B2B3-A3C9488F8E1F}"/>
              </a:ext>
            </a:extLst>
          </p:cNvPr>
          <p:cNvSpPr/>
          <p:nvPr/>
        </p:nvSpPr>
        <p:spPr>
          <a:xfrm>
            <a:off x="467833" y="1294518"/>
            <a:ext cx="1960113" cy="401296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d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ocker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network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ls</a:t>
            </a:r>
            <a:endParaRPr lang="es-ES" sz="1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19632C-9F40-3548-AABB-2C229DB1AF08}"/>
              </a:ext>
            </a:extLst>
          </p:cNvPr>
          <p:cNvSpPr/>
          <p:nvPr/>
        </p:nvSpPr>
        <p:spPr>
          <a:xfrm>
            <a:off x="2530577" y="1294518"/>
            <a:ext cx="6362598" cy="401296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es-ES_tradnl" sz="1350" dirty="0">
                <a:solidFill>
                  <a:prstClr val="white"/>
                </a:solidFill>
                <a:latin typeface="Calibri" panose="020F0502020204030204"/>
              </a:rPr>
              <a:t>Lista todas las redes creadas en el host de </a:t>
            </a:r>
            <a:r>
              <a:rPr lang="es-ES_tradnl" sz="1350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endParaRPr lang="es-ES_tradnl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FA108A-CFBE-E44F-9B7D-58BD545C352F}"/>
              </a:ext>
            </a:extLst>
          </p:cNvPr>
          <p:cNvSpPr/>
          <p:nvPr/>
        </p:nvSpPr>
        <p:spPr>
          <a:xfrm>
            <a:off x="467833" y="1937005"/>
            <a:ext cx="1960113" cy="401296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docker</a:t>
            </a: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_tradn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_tradn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</a:t>
            </a:r>
            <a:endParaRPr kumimoji="0" lang="es-ES_trad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DC44222-40FD-A745-9DC9-70687544096D}"/>
              </a:ext>
            </a:extLst>
          </p:cNvPr>
          <p:cNvSpPr/>
          <p:nvPr/>
        </p:nvSpPr>
        <p:spPr>
          <a:xfrm>
            <a:off x="2530577" y="1935005"/>
            <a:ext cx="6362598" cy="401296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 una nueva red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2744B1F-2AAA-D54C-BAC8-5E16CB90A1C0}"/>
              </a:ext>
            </a:extLst>
          </p:cNvPr>
          <p:cNvSpPr/>
          <p:nvPr/>
        </p:nvSpPr>
        <p:spPr>
          <a:xfrm>
            <a:off x="467833" y="2579492"/>
            <a:ext cx="1960113" cy="403200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d</a:t>
            </a:r>
            <a:r>
              <a:rPr kumimoji="0" lang="es-ES_tradn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ocker</a:t>
            </a: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_tradn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_tradn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inspect</a:t>
            </a:r>
            <a:endParaRPr kumimoji="0" lang="es-ES_trad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EFB7ACC-54E8-734D-968F-2C3F7C7D36E3}"/>
              </a:ext>
            </a:extLst>
          </p:cNvPr>
          <p:cNvSpPr/>
          <p:nvPr/>
        </p:nvSpPr>
        <p:spPr>
          <a:xfrm>
            <a:off x="2530577" y="2575492"/>
            <a:ext cx="6362598" cy="403200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Proporciona el detalle de la</a:t>
            </a:r>
            <a:r>
              <a:rPr kumimoji="0" lang="es-ES_tradnl" sz="135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configuración de una red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1032F6-9778-234D-B073-0FB06D59177D}"/>
              </a:ext>
            </a:extLst>
          </p:cNvPr>
          <p:cNvSpPr/>
          <p:nvPr/>
        </p:nvSpPr>
        <p:spPr>
          <a:xfrm>
            <a:off x="467833" y="3223883"/>
            <a:ext cx="1960113" cy="403200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white"/>
                </a:solidFill>
                <a:latin typeface="Calibri" panose="020F0502020204030204"/>
              </a:rPr>
              <a:t>d</a:t>
            </a:r>
            <a:r>
              <a:rPr kumimoji="0" lang="en-GB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ocker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network rm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FF0D79-9B9D-B944-BD7B-CD8B84F467B6}"/>
              </a:ext>
            </a:extLst>
          </p:cNvPr>
          <p:cNvSpPr/>
          <p:nvPr/>
        </p:nvSpPr>
        <p:spPr>
          <a:xfrm>
            <a:off x="2530577" y="3217883"/>
            <a:ext cx="6362598" cy="403200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Elimina una red específica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C5AE97-041E-324C-AE96-4FCDB2F78BE9}"/>
              </a:ext>
            </a:extLst>
          </p:cNvPr>
          <p:cNvSpPr/>
          <p:nvPr/>
        </p:nvSpPr>
        <p:spPr>
          <a:xfrm>
            <a:off x="467832" y="3868275"/>
            <a:ext cx="1960113" cy="403200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docker network prune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4DE594-0274-8345-BDFE-38A5DDE3B14E}"/>
              </a:ext>
            </a:extLst>
          </p:cNvPr>
          <p:cNvSpPr/>
          <p:nvPr/>
        </p:nvSpPr>
        <p:spPr>
          <a:xfrm>
            <a:off x="2530577" y="3860274"/>
            <a:ext cx="6362598" cy="403200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685800">
              <a:defRPr/>
            </a:pPr>
            <a:r>
              <a:rPr lang="es-ES_tradnl" sz="1350" dirty="0">
                <a:solidFill>
                  <a:prstClr val="white"/>
                </a:solidFill>
              </a:rPr>
              <a:t>Elimina todas las redes que estén en desuso del host</a:t>
            </a:r>
          </a:p>
        </p:txBody>
      </p:sp>
    </p:spTree>
    <p:extLst>
      <p:ext uri="{BB962C8B-B14F-4D97-AF65-F5344CB8AC3E}">
        <p14:creationId xmlns:p14="http://schemas.microsoft.com/office/powerpoint/2010/main" val="124454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vert="horz" lIns="0" tIns="34290" rIns="68580" bIns="34290" rtlCol="0" anchor="b">
            <a:normAutofit/>
          </a:bodyPr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Deberes - Ejercicio 1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1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1352C-9CAD-1E47-B49D-E907B2CDEA6A}"/>
              </a:ext>
            </a:extLst>
          </p:cNvPr>
          <p:cNvSpPr txBox="1"/>
          <p:nvPr/>
        </p:nvSpPr>
        <p:spPr>
          <a:xfrm>
            <a:off x="647699" y="1308135"/>
            <a:ext cx="27947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/>
              <a:t>Crea una red llamada </a:t>
            </a:r>
            <a:r>
              <a:rPr lang="es-ES_tradnl" sz="1400" b="1" dirty="0" err="1"/>
              <a:t>lemoncode</a:t>
            </a:r>
            <a:endParaRPr lang="es-ES_tradnl" sz="1400" b="1" dirty="0"/>
          </a:p>
          <a:p>
            <a:endParaRPr lang="es-ES_tradnl" sz="1400" b="1" dirty="0"/>
          </a:p>
          <a:p>
            <a:r>
              <a:rPr lang="es-ES_tradnl" sz="1400" dirty="0"/>
              <a:t>Crea dos contenedores dentro de la red. Uno de ellos con </a:t>
            </a:r>
            <a:r>
              <a:rPr lang="es-ES_tradnl" sz="1400" dirty="0" err="1"/>
              <a:t>nginx</a:t>
            </a:r>
            <a:r>
              <a:rPr lang="es-ES_tradnl" sz="1400" dirty="0"/>
              <a:t>, llamado </a:t>
            </a:r>
            <a:r>
              <a:rPr lang="es-ES_tradnl" sz="1400" b="1" dirty="0" err="1"/>
              <a:t>nginx-container</a:t>
            </a:r>
            <a:r>
              <a:rPr lang="es-ES_tradnl" sz="1400" dirty="0"/>
              <a:t>, y otro con </a:t>
            </a:r>
            <a:r>
              <a:rPr lang="es-ES_tradnl" sz="1400" dirty="0" err="1"/>
              <a:t>ubunto</a:t>
            </a:r>
            <a:r>
              <a:rPr lang="es-ES_tradnl" sz="1400" dirty="0"/>
              <a:t>, llamado </a:t>
            </a:r>
            <a:r>
              <a:rPr lang="es-ES_tradnl" sz="1400" b="1" dirty="0" err="1"/>
              <a:t>ubuntu-container</a:t>
            </a:r>
            <a:endParaRPr lang="es-ES_tradnl" sz="1400" dirty="0"/>
          </a:p>
          <a:p>
            <a:endParaRPr lang="es-ES_tradnl" sz="1400" dirty="0"/>
          </a:p>
          <a:p>
            <a:r>
              <a:rPr lang="es-ES_tradnl" sz="1400" dirty="0"/>
              <a:t>Intenta acceder a la web que está sirviendo el contenedor </a:t>
            </a:r>
            <a:r>
              <a:rPr lang="es-ES_tradnl" sz="1400" dirty="0" err="1"/>
              <a:t>nginx</a:t>
            </a:r>
            <a:r>
              <a:rPr lang="es-ES_tradnl" sz="1400" dirty="0"/>
              <a:t> desde </a:t>
            </a:r>
            <a:r>
              <a:rPr lang="es-ES_tradnl" sz="1400" dirty="0" err="1"/>
              <a:t>ubuntu-container</a:t>
            </a:r>
            <a:r>
              <a:rPr lang="es-ES_tradnl" sz="1400" dirty="0"/>
              <a:t> través del nombre.</a:t>
            </a:r>
          </a:p>
          <a:p>
            <a:endParaRPr lang="es-ES_tradnl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2C2D7-DA7A-2342-9BDD-AB067E0887D9}"/>
              </a:ext>
            </a:extLst>
          </p:cNvPr>
          <p:cNvSpPr txBox="1"/>
          <p:nvPr/>
        </p:nvSpPr>
        <p:spPr>
          <a:xfrm>
            <a:off x="3836114" y="1010993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Resultado: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CCA2B8C-F5DE-9240-85AA-FBED99D17E91}"/>
              </a:ext>
            </a:extLst>
          </p:cNvPr>
          <p:cNvSpPr/>
          <p:nvPr/>
        </p:nvSpPr>
        <p:spPr>
          <a:xfrm>
            <a:off x="433327" y="4403510"/>
            <a:ext cx="8572888" cy="594364"/>
          </a:xfrm>
          <a:prstGeom prst="roundRect">
            <a:avLst/>
          </a:prstGeom>
          <a:solidFill>
            <a:srgbClr val="FCFAEC"/>
          </a:solidFill>
          <a:ln>
            <a:solidFill>
              <a:srgbClr val="979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400" i="1" dirty="0">
              <a:solidFill>
                <a:srgbClr val="494738"/>
              </a:solidFill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C15F3CC-409E-004F-B84F-8BF27B59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20" y="4483543"/>
            <a:ext cx="413363" cy="413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5757A6-A01B-A746-9610-1BEF1F2A9B1B}"/>
              </a:ext>
            </a:extLst>
          </p:cNvPr>
          <p:cNvSpPr txBox="1"/>
          <p:nvPr/>
        </p:nvSpPr>
        <p:spPr>
          <a:xfrm>
            <a:off x="1224983" y="4536335"/>
            <a:ext cx="6945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i="1" dirty="0">
                <a:solidFill>
                  <a:srgbClr val="494738"/>
                </a:solidFill>
              </a:rPr>
              <a:t>En Ubuntu-</a:t>
            </a:r>
            <a:r>
              <a:rPr lang="es-ES" sz="1400" i="1" dirty="0" err="1">
                <a:solidFill>
                  <a:srgbClr val="494738"/>
                </a:solidFill>
              </a:rPr>
              <a:t>container</a:t>
            </a:r>
            <a:r>
              <a:rPr lang="es-ES" sz="1400" i="1" dirty="0">
                <a:solidFill>
                  <a:srgbClr val="494738"/>
                </a:solidFill>
              </a:rPr>
              <a:t> debes instalar </a:t>
            </a:r>
            <a:r>
              <a:rPr lang="es-ES" sz="1400" i="1" dirty="0" err="1">
                <a:solidFill>
                  <a:srgbClr val="494738"/>
                </a:solidFill>
              </a:rPr>
              <a:t>cURL</a:t>
            </a:r>
            <a:r>
              <a:rPr lang="es-ES" sz="1400" i="1" dirty="0">
                <a:solidFill>
                  <a:srgbClr val="494738"/>
                </a:solidFill>
              </a:rPr>
              <a:t>: </a:t>
            </a:r>
            <a:r>
              <a:rPr lang="en-GB" sz="1400" dirty="0"/>
              <a:t>apt update &amp;&amp; apt upgrade &amp;&amp; apt -y install curl</a:t>
            </a:r>
          </a:p>
          <a:p>
            <a:pPr algn="ctr"/>
            <a:endParaRPr lang="en-ES" sz="1400" i="1" dirty="0">
              <a:solidFill>
                <a:srgbClr val="494738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9D657-8F28-1149-A283-067627D33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576" y="1308135"/>
            <a:ext cx="3922451" cy="292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7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4542" y="419576"/>
            <a:ext cx="8245476" cy="810657"/>
          </a:xfrm>
        </p:spPr>
        <p:txBody>
          <a:bodyPr lIns="0" anchor="b"/>
          <a:lstStyle/>
          <a:p>
            <a:pPr algn="ctr"/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¡ Muchas gracias !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40FC3CD-368C-5B43-B42A-50DF06DD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581" y="1649328"/>
            <a:ext cx="3228498" cy="1767639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8CB1AB0-A778-3B47-B6AF-60816036E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712" y="1507955"/>
            <a:ext cx="1978710" cy="197871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5B9E759-960B-A24B-84D1-C4799EF6C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613" y="3575062"/>
            <a:ext cx="342900" cy="34290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7FEFBC36-EA16-104A-90EF-656AD68FE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400" y="3584403"/>
            <a:ext cx="342900" cy="342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0CEC19-A40E-DA49-96F3-9A845D4FE7C4}"/>
              </a:ext>
            </a:extLst>
          </p:cNvPr>
          <p:cNvSpPr txBox="1"/>
          <p:nvPr/>
        </p:nvSpPr>
        <p:spPr>
          <a:xfrm>
            <a:off x="1888513" y="3581390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@</a:t>
            </a:r>
            <a:r>
              <a:rPr lang="es-ES" dirty="0" err="1"/>
              <a:t>lemoncoders</a:t>
            </a:r>
            <a:endParaRPr lang="es-E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DE6F3-269C-F743-88F2-FAC1741DDB61}"/>
              </a:ext>
            </a:extLst>
          </p:cNvPr>
          <p:cNvSpPr txBox="1"/>
          <p:nvPr/>
        </p:nvSpPr>
        <p:spPr>
          <a:xfrm>
            <a:off x="5783177" y="3548630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@</a:t>
            </a:r>
            <a:r>
              <a:rPr lang="es-ES" dirty="0" err="1"/>
              <a:t>basefactorteam</a:t>
            </a:r>
            <a:endParaRPr lang="es-ES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EB1F79-7C05-BB4C-AC95-2D9EBD5E0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403" y="4104611"/>
            <a:ext cx="488801" cy="4888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38DCCC-E41E-1B43-955E-4B223325C65D}"/>
              </a:ext>
            </a:extLst>
          </p:cNvPr>
          <p:cNvSpPr/>
          <p:nvPr/>
        </p:nvSpPr>
        <p:spPr>
          <a:xfrm>
            <a:off x="3157005" y="4177362"/>
            <a:ext cx="3108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6"/>
              </a:rPr>
              <a:t>https://github.com/lemoncode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441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Opción 1: Más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NICs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822E06-68A3-8742-B2CF-5AD7D4B53CF2}"/>
              </a:ext>
            </a:extLst>
          </p:cNvPr>
          <p:cNvSpPr txBox="1"/>
          <p:nvPr/>
        </p:nvSpPr>
        <p:spPr>
          <a:xfrm>
            <a:off x="712099" y="882032"/>
            <a:ext cx="810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﻿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FFECCE-2137-9849-B5BD-4C071AEA7956}"/>
              </a:ext>
            </a:extLst>
          </p:cNvPr>
          <p:cNvGrpSpPr/>
          <p:nvPr/>
        </p:nvGrpSpPr>
        <p:grpSpPr>
          <a:xfrm>
            <a:off x="1442632" y="1801533"/>
            <a:ext cx="1574662" cy="1342347"/>
            <a:chOff x="1442632" y="1801533"/>
            <a:chExt cx="1574662" cy="134234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5F10FD2-262D-8B44-B49A-CAEA3CCE9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3456" y="1801533"/>
              <a:ext cx="973015" cy="97301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013AAB-078D-544E-B0DE-6B55A867D94C}"/>
                </a:ext>
              </a:extLst>
            </p:cNvPr>
            <p:cNvSpPr txBox="1"/>
            <p:nvPr/>
          </p:nvSpPr>
          <p:spPr>
            <a:xfrm>
              <a:off x="1442632" y="2774548"/>
              <a:ext cx="1574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EE245C-D3F9-5F48-BFFE-79C20483A9E5}"/>
              </a:ext>
            </a:extLst>
          </p:cNvPr>
          <p:cNvGrpSpPr/>
          <p:nvPr/>
        </p:nvGrpSpPr>
        <p:grpSpPr>
          <a:xfrm>
            <a:off x="5885679" y="1801533"/>
            <a:ext cx="1577868" cy="1342347"/>
            <a:chOff x="5885679" y="1801533"/>
            <a:chExt cx="1577868" cy="134234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5764E95-CCA3-9246-B475-ADF19514C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6503" y="1801533"/>
              <a:ext cx="973015" cy="97301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79C4F2-E5DD-9E4E-970F-25A3C142B196}"/>
                </a:ext>
              </a:extLst>
            </p:cNvPr>
            <p:cNvSpPr txBox="1"/>
            <p:nvPr/>
          </p:nvSpPr>
          <p:spPr>
            <a:xfrm>
              <a:off x="5885679" y="2774548"/>
              <a:ext cx="1577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B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1C343301-64F2-F446-8391-0CAC9A841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86750" y="2184258"/>
            <a:ext cx="449873" cy="44987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96DAFCB-6624-974E-A997-45FD80EA3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V="1">
            <a:off x="5811155" y="2178898"/>
            <a:ext cx="449873" cy="44987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02001F-62BE-D647-A799-F4AF89E3B23B}"/>
              </a:ext>
            </a:extLst>
          </p:cNvPr>
          <p:cNvCxnSpPr>
            <a:cxnSpLocks/>
            <a:stCxn id="16" idx="3"/>
            <a:endCxn id="12" idx="3"/>
          </p:cNvCxnSpPr>
          <p:nvPr/>
        </p:nvCxnSpPr>
        <p:spPr>
          <a:xfrm flipH="1">
            <a:off x="3036623" y="2403835"/>
            <a:ext cx="2774532" cy="536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D8185-707D-4841-B17C-AC5604A93C0C}"/>
              </a:ext>
            </a:extLst>
          </p:cNvPr>
          <p:cNvGrpSpPr/>
          <p:nvPr/>
        </p:nvGrpSpPr>
        <p:grpSpPr>
          <a:xfrm>
            <a:off x="3655012" y="3581325"/>
            <a:ext cx="1574662" cy="1342347"/>
            <a:chOff x="1442632" y="1801533"/>
            <a:chExt cx="1574662" cy="1342347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E5A3A35-DCBE-FD4B-8A4B-DC5C27AE3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3456" y="1801533"/>
              <a:ext cx="973015" cy="97301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CF49B7-31BB-E348-99DC-7505D5589C41}"/>
                </a:ext>
              </a:extLst>
            </p:cNvPr>
            <p:cNvSpPr txBox="1"/>
            <p:nvPr/>
          </p:nvSpPr>
          <p:spPr>
            <a:xfrm>
              <a:off x="1442632" y="2774548"/>
              <a:ext cx="1574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C</a:t>
              </a:r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CA517F68-2AC6-EE4D-B94E-4A17871D7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9130" y="3964050"/>
            <a:ext cx="449873" cy="44987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A484D5A-D530-7D44-9050-7748D1914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368108" y="2173828"/>
            <a:ext cx="449873" cy="44987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E353A3B-1B80-6447-A61E-3DB5A4254E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2576" y="2188531"/>
            <a:ext cx="449873" cy="44987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99C851-236A-B24C-8F8C-DED27FFC6B20}"/>
              </a:ext>
            </a:extLst>
          </p:cNvPr>
          <p:cNvCxnSpPr>
            <a:cxnSpLocks/>
            <a:stCxn id="22" idx="3"/>
            <a:endCxn id="26" idx="3"/>
          </p:cNvCxnSpPr>
          <p:nvPr/>
        </p:nvCxnSpPr>
        <p:spPr>
          <a:xfrm rot="10800000" flipH="1" flipV="1">
            <a:off x="1368107" y="2398764"/>
            <a:ext cx="2199959" cy="1733729"/>
          </a:xfrm>
          <a:prstGeom prst="bentConnector3">
            <a:avLst>
              <a:gd name="adj1" fmla="val -1039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7">
            <a:extLst>
              <a:ext uri="{FF2B5EF4-FFF2-40B4-BE49-F238E27FC236}">
                <a16:creationId xmlns:a16="http://schemas.microsoft.com/office/drawing/2014/main" id="{9AC0F7AB-419D-3344-98D4-9491574FC587}"/>
              </a:ext>
            </a:extLst>
          </p:cNvPr>
          <p:cNvCxnSpPr>
            <a:cxnSpLocks/>
            <a:stCxn id="24" idx="3"/>
            <a:endCxn id="21" idx="3"/>
          </p:cNvCxnSpPr>
          <p:nvPr/>
        </p:nvCxnSpPr>
        <p:spPr>
          <a:xfrm flipH="1">
            <a:off x="5249003" y="2413468"/>
            <a:ext cx="2273446" cy="1775519"/>
          </a:xfrm>
          <a:prstGeom prst="bentConnector3">
            <a:avLst>
              <a:gd name="adj1" fmla="val -1005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342336DA-6859-1446-B750-F4C8AA8E5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568067" y="3907557"/>
            <a:ext cx="449873" cy="4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64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¿Y si quiero conectar otro más?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822E06-68A3-8742-B2CF-5AD7D4B53CF2}"/>
              </a:ext>
            </a:extLst>
          </p:cNvPr>
          <p:cNvSpPr txBox="1"/>
          <p:nvPr/>
        </p:nvSpPr>
        <p:spPr>
          <a:xfrm>
            <a:off x="712099" y="882032"/>
            <a:ext cx="810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﻿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FFECCE-2137-9849-B5BD-4C071AEA7956}"/>
              </a:ext>
            </a:extLst>
          </p:cNvPr>
          <p:cNvGrpSpPr/>
          <p:nvPr/>
        </p:nvGrpSpPr>
        <p:grpSpPr>
          <a:xfrm>
            <a:off x="786144" y="1801533"/>
            <a:ext cx="1574662" cy="1342347"/>
            <a:chOff x="1442632" y="1801533"/>
            <a:chExt cx="1574662" cy="134234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5F10FD2-262D-8B44-B49A-CAEA3CCE9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3456" y="1801533"/>
              <a:ext cx="973015" cy="97301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013AAB-078D-544E-B0DE-6B55A867D94C}"/>
                </a:ext>
              </a:extLst>
            </p:cNvPr>
            <p:cNvSpPr txBox="1"/>
            <p:nvPr/>
          </p:nvSpPr>
          <p:spPr>
            <a:xfrm>
              <a:off x="1442632" y="2774548"/>
              <a:ext cx="1574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EE245C-D3F9-5F48-BFFE-79C20483A9E5}"/>
              </a:ext>
            </a:extLst>
          </p:cNvPr>
          <p:cNvGrpSpPr/>
          <p:nvPr/>
        </p:nvGrpSpPr>
        <p:grpSpPr>
          <a:xfrm>
            <a:off x="5229191" y="1801533"/>
            <a:ext cx="1577868" cy="1342347"/>
            <a:chOff x="5885679" y="1801533"/>
            <a:chExt cx="1577868" cy="134234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5764E95-CCA3-9246-B475-ADF19514C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6503" y="1801533"/>
              <a:ext cx="973015" cy="97301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79C4F2-E5DD-9E4E-970F-25A3C142B196}"/>
                </a:ext>
              </a:extLst>
            </p:cNvPr>
            <p:cNvSpPr txBox="1"/>
            <p:nvPr/>
          </p:nvSpPr>
          <p:spPr>
            <a:xfrm>
              <a:off x="5885679" y="2774548"/>
              <a:ext cx="1577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B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1C343301-64F2-F446-8391-0CAC9A841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0262" y="2184258"/>
            <a:ext cx="449873" cy="44987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96DAFCB-6624-974E-A997-45FD80EA3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V="1">
            <a:off x="5154667" y="2178898"/>
            <a:ext cx="449873" cy="44987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02001F-62BE-D647-A799-F4AF89E3B23B}"/>
              </a:ext>
            </a:extLst>
          </p:cNvPr>
          <p:cNvCxnSpPr>
            <a:cxnSpLocks/>
            <a:stCxn id="16" idx="3"/>
            <a:endCxn id="12" idx="3"/>
          </p:cNvCxnSpPr>
          <p:nvPr/>
        </p:nvCxnSpPr>
        <p:spPr>
          <a:xfrm flipH="1">
            <a:off x="2380135" y="2403835"/>
            <a:ext cx="2774532" cy="536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D8185-707D-4841-B17C-AC5604A93C0C}"/>
              </a:ext>
            </a:extLst>
          </p:cNvPr>
          <p:cNvGrpSpPr/>
          <p:nvPr/>
        </p:nvGrpSpPr>
        <p:grpSpPr>
          <a:xfrm>
            <a:off x="2779068" y="3581325"/>
            <a:ext cx="1574662" cy="1342347"/>
            <a:chOff x="1442632" y="1801533"/>
            <a:chExt cx="1574662" cy="1342347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E5A3A35-DCBE-FD4B-8A4B-DC5C27AE3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3456" y="1801533"/>
              <a:ext cx="973015" cy="97301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CF49B7-31BB-E348-99DC-7505D5589C41}"/>
                </a:ext>
              </a:extLst>
            </p:cNvPr>
            <p:cNvSpPr txBox="1"/>
            <p:nvPr/>
          </p:nvSpPr>
          <p:spPr>
            <a:xfrm>
              <a:off x="1442632" y="2774548"/>
              <a:ext cx="1574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C</a:t>
              </a:r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CA517F68-2AC6-EE4D-B94E-4A17871D7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3186" y="3964050"/>
            <a:ext cx="449873" cy="44987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A484D5A-D530-7D44-9050-7748D1914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11620" y="2173828"/>
            <a:ext cx="449873" cy="44987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E353A3B-1B80-6447-A61E-3DB5A4254E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6088" y="2188531"/>
            <a:ext cx="449873" cy="44987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99C851-236A-B24C-8F8C-DED27FFC6B20}"/>
              </a:ext>
            </a:extLst>
          </p:cNvPr>
          <p:cNvCxnSpPr>
            <a:cxnSpLocks/>
            <a:stCxn id="22" idx="3"/>
            <a:endCxn id="26" idx="3"/>
          </p:cNvCxnSpPr>
          <p:nvPr/>
        </p:nvCxnSpPr>
        <p:spPr>
          <a:xfrm rot="10800000" flipH="1" flipV="1">
            <a:off x="711619" y="2398764"/>
            <a:ext cx="1980503" cy="1733729"/>
          </a:xfrm>
          <a:prstGeom prst="bentConnector3">
            <a:avLst>
              <a:gd name="adj1" fmla="val -1154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7">
            <a:extLst>
              <a:ext uri="{FF2B5EF4-FFF2-40B4-BE49-F238E27FC236}">
                <a16:creationId xmlns:a16="http://schemas.microsoft.com/office/drawing/2014/main" id="{9AC0F7AB-419D-3344-98D4-9491574FC587}"/>
              </a:ext>
            </a:extLst>
          </p:cNvPr>
          <p:cNvCxnSpPr>
            <a:cxnSpLocks/>
            <a:stCxn id="24" idx="3"/>
            <a:endCxn id="21" idx="3"/>
          </p:cNvCxnSpPr>
          <p:nvPr/>
        </p:nvCxnSpPr>
        <p:spPr>
          <a:xfrm flipH="1">
            <a:off x="4373059" y="2413468"/>
            <a:ext cx="2492902" cy="1775519"/>
          </a:xfrm>
          <a:prstGeom prst="bentConnector3">
            <a:avLst>
              <a:gd name="adj1" fmla="val -917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342336DA-6859-1446-B750-F4C8AA8E5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2692123" y="3907557"/>
            <a:ext cx="449873" cy="44987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4B263C0-60B2-A444-A63B-6C3E3ECFD1CE}"/>
              </a:ext>
            </a:extLst>
          </p:cNvPr>
          <p:cNvGrpSpPr/>
          <p:nvPr/>
        </p:nvGrpSpPr>
        <p:grpSpPr>
          <a:xfrm>
            <a:off x="7022617" y="3402629"/>
            <a:ext cx="1597104" cy="1342347"/>
            <a:chOff x="1442632" y="1801533"/>
            <a:chExt cx="1597104" cy="1342347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B545D726-8D8F-8249-B6C4-F83459980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3456" y="1801533"/>
              <a:ext cx="973015" cy="97301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DC4297-8F2C-7446-B48D-33163CD964FE}"/>
                </a:ext>
              </a:extLst>
            </p:cNvPr>
            <p:cNvSpPr txBox="1"/>
            <p:nvPr/>
          </p:nvSpPr>
          <p:spPr>
            <a:xfrm>
              <a:off x="1442632" y="2774548"/>
              <a:ext cx="1597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D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D06BE51D-C521-784F-A3DF-50140B1E79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0150" y="3524056"/>
            <a:ext cx="787296" cy="78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81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Opción 2: un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switch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FFECCE-2137-9849-B5BD-4C071AEA7956}"/>
              </a:ext>
            </a:extLst>
          </p:cNvPr>
          <p:cNvGrpSpPr/>
          <p:nvPr/>
        </p:nvGrpSpPr>
        <p:grpSpPr>
          <a:xfrm>
            <a:off x="1442632" y="1447965"/>
            <a:ext cx="1574662" cy="1342347"/>
            <a:chOff x="1442632" y="1801533"/>
            <a:chExt cx="1574662" cy="134234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5F10FD2-262D-8B44-B49A-CAEA3CCE9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3456" y="1801533"/>
              <a:ext cx="973015" cy="97301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013AAB-078D-544E-B0DE-6B55A867D94C}"/>
                </a:ext>
              </a:extLst>
            </p:cNvPr>
            <p:cNvSpPr txBox="1"/>
            <p:nvPr/>
          </p:nvSpPr>
          <p:spPr>
            <a:xfrm>
              <a:off x="1442632" y="2774548"/>
              <a:ext cx="1574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EE245C-D3F9-5F48-BFFE-79C20483A9E5}"/>
              </a:ext>
            </a:extLst>
          </p:cNvPr>
          <p:cNvGrpSpPr/>
          <p:nvPr/>
        </p:nvGrpSpPr>
        <p:grpSpPr>
          <a:xfrm>
            <a:off x="5885679" y="1447965"/>
            <a:ext cx="1577868" cy="1342347"/>
            <a:chOff x="5885679" y="1801533"/>
            <a:chExt cx="1577868" cy="134234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5764E95-CCA3-9246-B475-ADF19514C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6503" y="1801533"/>
              <a:ext cx="973015" cy="97301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79C4F2-E5DD-9E4E-970F-25A3C142B196}"/>
                </a:ext>
              </a:extLst>
            </p:cNvPr>
            <p:cNvSpPr txBox="1"/>
            <p:nvPr/>
          </p:nvSpPr>
          <p:spPr>
            <a:xfrm>
              <a:off x="5885679" y="2774548"/>
              <a:ext cx="1577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B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A70ADD11-9717-4044-A681-05E03A189B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6736"/>
          <a:stretch/>
        </p:blipFill>
        <p:spPr>
          <a:xfrm>
            <a:off x="4034939" y="2565374"/>
            <a:ext cx="719015" cy="52677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D5F86F3-18F2-9144-A090-20095203D15D}"/>
              </a:ext>
            </a:extLst>
          </p:cNvPr>
          <p:cNvGrpSpPr/>
          <p:nvPr/>
        </p:nvGrpSpPr>
        <p:grpSpPr>
          <a:xfrm>
            <a:off x="1442632" y="2945849"/>
            <a:ext cx="1574662" cy="1342347"/>
            <a:chOff x="1442632" y="1801533"/>
            <a:chExt cx="1574662" cy="1342347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725DC38-65B1-5047-8F3F-4271B58FD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3456" y="1801533"/>
              <a:ext cx="973015" cy="97301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7E982D-A596-A541-94F5-9ADC2AAF9F61}"/>
                </a:ext>
              </a:extLst>
            </p:cNvPr>
            <p:cNvSpPr txBox="1"/>
            <p:nvPr/>
          </p:nvSpPr>
          <p:spPr>
            <a:xfrm>
              <a:off x="1442632" y="2774548"/>
              <a:ext cx="1574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C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556907-9D79-544C-B254-9E629428DB99}"/>
              </a:ext>
            </a:extLst>
          </p:cNvPr>
          <p:cNvGrpSpPr/>
          <p:nvPr/>
        </p:nvGrpSpPr>
        <p:grpSpPr>
          <a:xfrm>
            <a:off x="5885679" y="3053846"/>
            <a:ext cx="1597104" cy="1342347"/>
            <a:chOff x="1442632" y="1801533"/>
            <a:chExt cx="1597104" cy="1342347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155D8671-3AC1-FC47-9928-3FBD3E5F2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3456" y="1801533"/>
              <a:ext cx="973015" cy="97301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918592-1521-1C44-9A5F-13972FA9BB5A}"/>
                </a:ext>
              </a:extLst>
            </p:cNvPr>
            <p:cNvSpPr txBox="1"/>
            <p:nvPr/>
          </p:nvSpPr>
          <p:spPr>
            <a:xfrm>
              <a:off x="1442632" y="2774548"/>
              <a:ext cx="1597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D</a:t>
              </a:r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6F8E4055-6DC4-094B-9A15-5D4376F5E8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9966" y="3247691"/>
            <a:ext cx="449873" cy="44987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88BA9ED-B64E-2A49-8B44-D43BC76A34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3436" y="1709535"/>
            <a:ext cx="449873" cy="44987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1F11EA4-BD66-8942-8609-DC4903832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 flipV="1">
            <a:off x="5811155" y="1711324"/>
            <a:ext cx="449873" cy="44987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C4790E4-034C-C542-B447-E890943AE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 flipV="1">
            <a:off x="5811155" y="3407141"/>
            <a:ext cx="449873" cy="449873"/>
          </a:xfrm>
          <a:prstGeom prst="rect">
            <a:avLst/>
          </a:prstGeom>
        </p:spPr>
      </p:pic>
      <p:cxnSp>
        <p:nvCxnSpPr>
          <p:cNvPr id="27" name="Straight Arrow Connector 7">
            <a:extLst>
              <a:ext uri="{FF2B5EF4-FFF2-40B4-BE49-F238E27FC236}">
                <a16:creationId xmlns:a16="http://schemas.microsoft.com/office/drawing/2014/main" id="{5BCCA52A-A868-3E41-839F-5AA13C3E2624}"/>
              </a:ext>
            </a:extLst>
          </p:cNvPr>
          <p:cNvCxnSpPr>
            <a:cxnSpLocks/>
            <a:stCxn id="24" idx="3"/>
            <a:endCxn id="14" idx="1"/>
          </p:cNvCxnSpPr>
          <p:nvPr/>
        </p:nvCxnSpPr>
        <p:spPr>
          <a:xfrm>
            <a:off x="3063309" y="1934472"/>
            <a:ext cx="971630" cy="8942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7">
            <a:extLst>
              <a:ext uri="{FF2B5EF4-FFF2-40B4-BE49-F238E27FC236}">
                <a16:creationId xmlns:a16="http://schemas.microsoft.com/office/drawing/2014/main" id="{84D24B6D-F74A-8847-85B9-228EA7815181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4394447" y="1924314"/>
            <a:ext cx="1395524" cy="64106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7">
            <a:extLst>
              <a:ext uri="{FF2B5EF4-FFF2-40B4-BE49-F238E27FC236}">
                <a16:creationId xmlns:a16="http://schemas.microsoft.com/office/drawing/2014/main" id="{9010728F-5C53-0147-AAD9-3577F2727E1A}"/>
              </a:ext>
            </a:extLst>
          </p:cNvPr>
          <p:cNvCxnSpPr>
            <a:cxnSpLocks/>
          </p:cNvCxnSpPr>
          <p:nvPr/>
        </p:nvCxnSpPr>
        <p:spPr>
          <a:xfrm flipV="1">
            <a:off x="3069839" y="2933657"/>
            <a:ext cx="1324608" cy="526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7">
            <a:extLst>
              <a:ext uri="{FF2B5EF4-FFF2-40B4-BE49-F238E27FC236}">
                <a16:creationId xmlns:a16="http://schemas.microsoft.com/office/drawing/2014/main" id="{72AFC99F-DBB4-A441-AC65-56181321E75E}"/>
              </a:ext>
            </a:extLst>
          </p:cNvPr>
          <p:cNvCxnSpPr>
            <a:cxnSpLocks/>
            <a:stCxn id="26" idx="3"/>
            <a:endCxn id="14" idx="3"/>
          </p:cNvCxnSpPr>
          <p:nvPr/>
        </p:nvCxnSpPr>
        <p:spPr>
          <a:xfrm rot="10800000">
            <a:off x="4753955" y="2828764"/>
            <a:ext cx="1057201" cy="8033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¿Qué es una red?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FFECCE-2137-9849-B5BD-4C071AEA7956}"/>
              </a:ext>
            </a:extLst>
          </p:cNvPr>
          <p:cNvGrpSpPr/>
          <p:nvPr/>
        </p:nvGrpSpPr>
        <p:grpSpPr>
          <a:xfrm>
            <a:off x="1442632" y="1801533"/>
            <a:ext cx="1574662" cy="1342347"/>
            <a:chOff x="1442632" y="1801533"/>
            <a:chExt cx="1574662" cy="134234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5F10FD2-262D-8B44-B49A-CAEA3CCE9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3456" y="1801533"/>
              <a:ext cx="973015" cy="97301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013AAB-078D-544E-B0DE-6B55A867D94C}"/>
                </a:ext>
              </a:extLst>
            </p:cNvPr>
            <p:cNvSpPr txBox="1"/>
            <p:nvPr/>
          </p:nvSpPr>
          <p:spPr>
            <a:xfrm>
              <a:off x="1442632" y="2774548"/>
              <a:ext cx="1574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EE245C-D3F9-5F48-BFFE-79C20483A9E5}"/>
              </a:ext>
            </a:extLst>
          </p:cNvPr>
          <p:cNvGrpSpPr/>
          <p:nvPr/>
        </p:nvGrpSpPr>
        <p:grpSpPr>
          <a:xfrm>
            <a:off x="5885679" y="1801533"/>
            <a:ext cx="1577868" cy="1342347"/>
            <a:chOff x="5885679" y="1801533"/>
            <a:chExt cx="1577868" cy="134234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5764E95-CCA3-9246-B475-ADF19514C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6503" y="1801533"/>
              <a:ext cx="973015" cy="97301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79C4F2-E5DD-9E4E-970F-25A3C142B196}"/>
                </a:ext>
              </a:extLst>
            </p:cNvPr>
            <p:cNvSpPr txBox="1"/>
            <p:nvPr/>
          </p:nvSpPr>
          <p:spPr>
            <a:xfrm>
              <a:off x="5885679" y="2774548"/>
              <a:ext cx="1577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Ordenador B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A70ADD11-9717-4044-A681-05E03A189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1979" y="2055533"/>
            <a:ext cx="719015" cy="71901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C343301-64F2-F446-8391-0CAC9A841F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86750" y="2184258"/>
            <a:ext cx="449873" cy="44987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96DAFCB-6624-974E-A997-45FD80EA34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 flipV="1">
            <a:off x="5811155" y="2178898"/>
            <a:ext cx="449873" cy="4498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DD5EF7-9BEC-D943-A902-98C866E3CA55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036623" y="2409195"/>
            <a:ext cx="1055356" cy="5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02001F-62BE-D647-A799-F4AF89E3B23B}"/>
              </a:ext>
            </a:extLst>
          </p:cNvPr>
          <p:cNvCxnSpPr>
            <a:cxnSpLocks/>
            <a:stCxn id="16" idx="3"/>
            <a:endCxn id="14" idx="3"/>
          </p:cNvCxnSpPr>
          <p:nvPr/>
        </p:nvCxnSpPr>
        <p:spPr>
          <a:xfrm flipH="1">
            <a:off x="4810994" y="2403835"/>
            <a:ext cx="1000161" cy="1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8DE2D3-FA4B-1C4F-B74E-3BCA23140DBE}"/>
              </a:ext>
            </a:extLst>
          </p:cNvPr>
          <p:cNvSpPr txBox="1"/>
          <p:nvPr/>
        </p:nvSpPr>
        <p:spPr>
          <a:xfrm>
            <a:off x="1587800" y="3157273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192.168.1.10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2D88A-AD83-D541-B989-54C0E27D858C}"/>
              </a:ext>
            </a:extLst>
          </p:cNvPr>
          <p:cNvSpPr txBox="1"/>
          <p:nvPr/>
        </p:nvSpPr>
        <p:spPr>
          <a:xfrm>
            <a:off x="6036091" y="3143880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192.168.1.11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B0138D-D338-B848-A9F0-8096EA5DF302}"/>
              </a:ext>
            </a:extLst>
          </p:cNvPr>
          <p:cNvSpPr/>
          <p:nvPr/>
        </p:nvSpPr>
        <p:spPr>
          <a:xfrm>
            <a:off x="712099" y="1090246"/>
            <a:ext cx="7740239" cy="358726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B7BD2F-169F-0C4A-9775-2DFF82B54DF6}"/>
              </a:ext>
            </a:extLst>
          </p:cNvPr>
          <p:cNvSpPr txBox="1"/>
          <p:nvPr/>
        </p:nvSpPr>
        <p:spPr>
          <a:xfrm>
            <a:off x="1587800" y="3714700"/>
            <a:ext cx="5849637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bg1"/>
                </a:solidFill>
              </a:rPr>
              <a:t>Máscara de red 255.255.255.0</a:t>
            </a:r>
          </a:p>
        </p:txBody>
      </p:sp>
    </p:spTree>
    <p:extLst>
      <p:ext uri="{BB962C8B-B14F-4D97-AF65-F5344CB8AC3E}">
        <p14:creationId xmlns:p14="http://schemas.microsoft.com/office/powerpoint/2010/main" val="386652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emoncode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D8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webextensions/webextension1.xml><?xml version="1.0" encoding="utf-8"?>
<we:webextension xmlns:we="http://schemas.microsoft.com/office/webextensions/webextension/2010/11" id="{2A4BC865-910E-4E48-99B6-2A17BECFB141}">
  <we:reference id="wa200003676" version="1.0.0.0" store="de-DE" storeType="OMEX"/>
  <we:alternateReferences>
    <we:reference id="wa200003676" version="1.0.0.0" store="wa200003676" storeType="OMEX"/>
  </we:alternateReferences>
  <we:properties>
    <we:property name="256" value="&quot;{\&quot;timelineOption\&quot;:0,\&quot;timelineDurationMinutes\&quot;:15,\&quot;targetTime\&quot;:\&quot;10:00\&quot;,\&quot;allowExtraTimeForMusic\&quot;:false,\&quot;countdownEnabled\&quot;:true,\&quot;countdownText\&quot;:\&quot;Ejecutando contenedores en \&quot;,\&quot;theme\&quot;:\&quot;default-2d\&quot;,\&quot;colorSet\&quot;:0,\&quot;backgroundColor\&quot;:\&quot;#15161b\&quot;,\&quot;primaryColor\&quot;:\&quot;#ffffff\&quot;,\&quot;secondaryColor\&quot;:\&quot;#3b32d4\&quot;,\&quot;topics\&quot;:[\&quot;docker run descanso\&quot;],\&quot;scheduledCountdownMessages\&quot;:[],\&quot;bigMessageEnabled\&quot;:false,\&quot;bigMessage\&quot;:\&quot;docker run descanso\&quot;,\&quot;audienceInputEnabled\&quot;:false,\&quot;audienceInputPrompt\&quot;:\&quot;What do you expect from this session?\&quot;,\&quot;finalMessage\&quot;:\&quot;La presentación comenzara en breves momentos..\&quot;,\&quot;musicEnabled\&quot;:true,\&quot;musicVolume\&quot;:0.1,\&quot;tracks\&quot;:[\&quot;rockInCars\&quot;],\&quot;logoFullName\&quot;:\&quot;download.svg\&quot;,\&quot;logoFullSvg\&quot;:\&quot;&lt;?xml version=\\\&quot;1.0\\\&quot; standalone=\\\&quot;no\\\&quot;?&gt;\\n&lt;!DOCTYPE svg PUBLIC \\\&quot;-//W3C//DTD SVG 20010904//EN\\\&quot;\\n \\\&quot;http://www.w3.org/TR/2001/REC-SVG-20010904/DTD/svg10.dtd\\\&quot;&gt;\\n&lt;svg version=\\\&quot;1.0\\\&quot; xmlns=\\\&quot;http://www.w3.org/2000/svg\\\&quot;\\n width=\\\&quot;238.000000pt\\\&quot; height=\\\&quot;212.000000pt\\\&quot; viewBox=\\\&quot;0 0 238.000000 212.000000\\\&quot;\\n preserveAspectRatio=\\\&quot;xMidYMid meet\\\&quot;&gt;\\n\\n&lt;g transform=\\\&quot;translate(0.000000,212.000000) scale(0.100000,-0.100000)\\\&quot;\\nfill=\\\&quot;#000000\\\&quot; stroke=\\\&quot;none\\\&quot;&gt;\\n&lt;path d=\\\&quot;M1148 1723 l-3 -78 -157 -3 -158 -3 0 -79 0 -80 -75 0 -74 0 -3 -77\\n-3 -78 -67 -3 -68 -3 0 -60 0 -59 -27 6 c-16 3 -40 15 -55 25 -24 17 -28 17\\n-28 4 0 -9 -19 -24 -42 -35 l-43 -19 98 -3 98 -3 20 -59 c76 -224 300 -334\\n606 -297 239 30 446 143 558 305 l38 56 141 1 c120 0 136 2 109 12 -18 7 -40\\n20 -49 29 -16 15 -20 16 -47 2 -31 -16 -137 -32 -137 -20 0 4 11 29 25 56 24\\n48 27 50 68 50 59 0 142 41 167 82 11 18 20 37 20 41 0 19 -75 38 -137 35 -46\\n-2 -63 0 -63 10 0 24 -38 87 -74 121 -34 33 -36 34 -55 17 -42 -38 -51 -169\\n-16 -223 11 -16 12 -23 2 -31 -23 -17 -78 -31 -152 -38 l-75 -7 0 82 0 81 -80\\n0 -80 0 0 160 0 160 -90 0 -89 0 -3 -77z m152 -18 l0 -65 -65 0 -65 0 0 65 0\\n65 65 0 65 0 0 -65z m-310 -155 l0 -70 -65 0 -65 0 0 70 0 70 65 0 65 0 0 -70z\\nm160 0 l0 -70 -70 0 -70 0 0 63 c0 35 3 67 7 70 3 4 35 7 70 7 l63 0 0 -70z\\nm150 0 l0 -70 -65 0 -65 0 0 70 0 70 65 0 65 0 0 -70z m489 13 c16 -20 36 -58\\n42 -84 12 -45 14 -48 38 -41 37 10 125 6 147 -6 17 -10 16 -13 -19 -45 -38\\n-36 -127 -65 -168 -54 -14 4 -24 -8 -48 -59 -16 -35 -33 -64 -36 -64 -3 0 -19\\n7 -35 15 -27 14 -32 14 -55 -1 -53 -35 -254 -26 -297 13 -16 15 -20 15 -35 1\\n-49 -43 -181 -49 -245 -11 -31 18 -33 18 -72 -2 -55 -27 -238 -29 -277 -4 -18\\n12 -30 14 -42 7 -10 -5 -40 -13 -66 -17 -49 -8 -49 -8 -54 23 -10 71 -55 65\\n547 68 l541 3 58 27 58 27 -22 30 c-14 20 -24 50 -27 85 -4 53 12 126 28 126\\n5 0 22 -17 39 -37z m-976 -110 c-20 -4 -23 -10 -23 -58 0 -48 3 -54 23 -58 12\\n-2 -8 -5 -45 -6 l-68 -1 0 65 0 65 68 -1 c37 -1 57 -4 45 -6z m177 -63 l0 -70\\n-65 0 -65 0 0 70 0 70 65 0 65 0 0 -70z m160 5 l0 -65 -70 0 -70 0 0 65 0 65\\n70 0 70 0 0 -65z m150 -5 l0 -70 -65 0 -65 0 0 70 0 70 65 0 65 0 0 -70z m158\\n3 l-1 -68 -7 65 -7 65 -1 -62 -2 -63 -55 0 -55 0 0 65 0 65 65 0 65 0 -2 -67z\\nm-110 -220 c-131 -2 -345 -2 -475 0 -131 1 -24 2 237 2 261 0 368 -1 238 -2z\\nm-334 -85 c19 -27 5 -58 -28 -58 -35 0 -52 25 -38 55 14 31 46 32 66 3z m-151\\n-65 c-7 -2 -19 -2 -25 0 -7 3 -2 5 12 5 14 0 19 -2 13 -5z m-80 -10 c-7 -2\\n-19 -2 -25 0 -7 3 -2 5 12 5 14 0 19 -2 13 -5z m161 -55 c20 -30 58 -68 87\\n-88 l52 -35 -31 -3 c-52 -5 -195 24 -254 52 -31 15 -76 44 -99 66 l-44 39 95\\n2 c76 1 142 9 157 18 1 0 18 -23 37 -51z\\\&quot;/&gt;\\n&lt;path d=\\\&quot;M1183 1705 c0 -33 2 -45 4 -27 2 18 2 45 0 60 -2 15 -4 0 -4 -33z\\\&quot;/&gt;\\n&lt;path d=\\\&quot;M1203 1705 c0 -33 2 -45 4 -27 2 18 2 45 0 60 -2 15 -4 0 -4 -33z\\\&quot;/&gt;\\n&lt;path d=\\\&quot;M1223 1705 c0 -33 2 -45 4 -27 2 18 2 45 0 60 -2 15 -4 0 -4 -33z\\\&quot;/&gt;\\n&lt;path d=\\\&quot;M1243 1705 c0 -33 2 -45 4 -27 2 18 2 45 0 60 -2 15 -4 0 -4 -33z\\\&quot;/&gt;\\n&lt;path d=\\\&quot;M1263 1705 c0 -33 2 -45 4 -27 2 18 2 45 0 60 -2 15 -4 0 -4 -33z\\\&quot;/&gt;\\n&lt;path d=\\\&quot;M1283 1705 c0 -33 2 -45 4 -27 2 18 2 45 0 60 -2 15 -4 0 -4 -33z\\\&quot;/&gt;\\n&lt;path d=\\\&quot;M873 1550 c0 -36 2 -50 4 -32 2 17 2 47 0 65 -2 17 -4 3 -4 -33z\\\&quot;/&gt;\\n&lt;path d=\\\&quot;M893 1550 c0 -36 2 -50 4 -32 2 17 2 47 0 65 -2 17 -4 3 -4 -33z\\\&quot;/&gt;\\n&lt;path d=\\\&quot;M913 1550 c0 -36 2 -50 4 -32 2 17 2 47 0 65 -2 17 -4 3 -4 -33z\\\&quot;/&gt;\\n&lt;path d=\\\&quot;M933 1550 c0 -36 2 -50 4 -32 2 17 2 47 0 65 -2 17 -4 3 -4 -33z\\\&quot;/&gt;\\n&lt;path d=\\\&quot;M953 1550 c0 -36 2 -50 4 -32 2 17 2 47 0 65 -2 17 -4 3 -4 -33z\\\&quot;/&gt;\\n&lt;path d=\\\&quot;M973 1550 c0 -36 2 -50 4 -32 2 17 2 47 0 65 -2 17 -4 3 -4 -33z\\\&quot;/&gt;\\n&lt;path d=\\\&quot;M1023 1545 c0 -33 2 -45 4 -27 2 18 2 45 0 60 -2 15 -4 0 -4 -33z\\\&quot;/&gt;\\n&lt;path d=\\\&quot;M1040 1551 c0 -40 3 -50 20 -54 18 -5 20 0 20 49 0 47 -2 54 -20 54\\n-17 0 -20 -7 -20 -49z\\\&quot;/&gt;\\n&lt;path d=\\\&quot;M1093 1545 c0 -33 2 -45 4 -27 2 18 2 45 0 60 -2 15 -4 0 -4 -33z\\\&quot;/&gt;\\n&lt;path d=\\\&quot;M1113 1545 c0 -33 2 -45 4 -27 2 18 2 45 0 60 -2 15 -4 0 -4 -33z\\\&quot;/&gt;\\n&lt;path d=\\\&quot;M1133 1545 c0 -33 2 -45 4 -27 2 18 2 45 0 60 -2 15 -4 0 -4 -33z\\\&quot;/&gt;\\n&lt;path d=\\\&quot;M1183 1550 c0 -36 2 -50 4 -32 2 17 2 47 0 65 -2 17 -4 3 -4 -33z\\\&quot;/&gt;\\n&lt;path d=\\\&quot;M1203 1550 c0 -36 2 -50 4 -32 2 17 2 47 0 65 -2 17 -4 3 -4 -33z\\\&quot;/&gt;\\n&lt;path d=\\\&quot;M1223 1550 c0 -36 2 -50 4 -32 2 17 2 47 0 65 -2 17 -4 3 -4 -33z\\\&quot;/&gt;\\n&lt;path d=\\\&quot;M1243 1550 c0 -36 2 -50 4 -32 2 17 2 47 0 65 -2 17 -4 3 -4 -33z\\\&quot;/&gt;\\n&lt;path d=\\\&quot;M1263 1545 c0 -33 2 -45 4 -27 2 18 2 45 0 60 -2 15 -4 0 -4 -33z\\\&quot;/&gt;\\n&lt;path d=\\\&quot;M1283 1545 c0 -33 2 -45 4 -27 2 18 2 45 0 60 -2 15 -4 0 -4 -33z\\\&quot;/&gt;\\n&lt;path d=\\\&quot;M713 1395 c0 -33 2 -45 4 -27 2 18 2 45 0 60 -2 15 -4 0 -4 -33z\\\&quot;/&gt;\\n&lt;path d=\\\&quot;M733 1395 c0 -33 2 -45 4 -27 2 18 2 45 0 60 -2 15 -4 0 -4 -33z\\\&quot;/&gt;\\n&lt;path d=\\\&quot;M753 1395 c0 -33 2 -45 4 -27 2 18 2 45 0 60 -2 15 -4 0 -4 -33z\\\&quot;/&gt;\\n&lt;path d=\\\&quot;M773 1395 c0 -33 2 -45 4 -27 2 18 2 45 0 60 -2 15 -4 0 -4 -33z\\\&quot;/&gt;\\n&lt;path d=\\\&quot;M873 1395 c0 -33 2 -45 4 -27 2 18 2 45 0 60 -2 15 -4 0 -4 -33z\\\&quot;/&gt;\\n&lt;path d=\\\&quot;M893 1395 c0 -33 2 -45 4 -27 2 18 2 45 0 60 -2 15 -4 0 -4 -33z\\\&quot;/&gt;\\n&lt;path d=\\\&quot;M913 1395 c0 -33 2 -45 4 -27 2 18 2 45 0 60 -2 15 -4 0 -4 -33z\\\&quot;/&gt;\\n&lt;path d=\\\&quot;M933 1395 c0 -33 2 -45 4 -27 2 18 2 45 0 60 -2 15 -4 0 -4 -33z\\\&quot;/&gt;\\n&lt;path d=\\\&quot;M953 1395 c0 -33 2 -45 4 -27 2 18 2 45 0 60 -2 15 -4 0 -4 -33z\\\&quot;/&gt;\\n&lt;path d=\\\&quot;M973 1395 c0 -33 2 -45 4 -27 2 18 2 45 0 60 -2 15 -4 0 -4 -33z\\\&quot;/&gt;\\n&lt;path d=\\\&quot;M1020 1395 l0 -55 50 0 50 0 0 53 0 53 -50 3 -50 2 0 -56z\\\&quot;/&gt;\\n&lt;path d=\\\&quot;M1133 1395 c0 -33 2 -45 4 -27 2 18 2 45 0 60 -2 15 -4 0 -4 -33z\\\&quot;/&gt;\\n&lt;path d=\\\&quot;M1183 1395 c0 -33 2 -45 4 -27 2 18 2 45 0 60 -2 15 -4 0 -4 -33z\\\&quot;/&gt;\\n&lt;path d=\\\&quot;M1203 1395 c0 -33 2 -45 4 -27 2 18 2 45 0 60 -2 15 -4 0 -4 -33z\\\&quot;/&gt;\\n&lt;path d=\\\&quot;M1223 1395 c0 -33 2 -45 4 -27 2 18 2 45 0 60 -2 15 -4 0 -4 -33z\\\&quot;/&gt;\\n&lt;path d=\\\&quot;M1243 1395 c0 -33 2 -45 4 -27 2 18 2 45 0 60 -2 15 -4 0 -4 -33z\\\&quot;/&gt;\\n&lt;path d=\\\&quot;M1263 1395 c0 -33 2 -45 4 -27 2 18 2 45 0 60 -2 15 -4 0 -4 -33z\\\&quot;/&gt;\\n&lt;path d=\\\&quot;M1283 1395 c0 -33 2 -45 4 -27 2 18 2 45 0 60 -2 15 -4 0 -4 -33z\\\&quot;/&gt;\\n&lt;path d=\\\&quot;M1343 1395 c0 -33 2 -45 4 -27 2 18 2 45 0 60 -2 15 -4 0 -4 -33z\\\&quot;/&gt;\\n&lt;path d=\\\&quot;M1363 1395 c0 -33 2 -45 4 -27 2 18 2 45 0 60 -2 15 -4 0 -4 -33z\\\&quot;/&gt;\\n&lt;path d=\\\&quot;M1383 1395 c0 -33 2 -45 4 -27 2 18 2 45 0 60 -2 15 -4 0 -4 -33z\\\&quot;/&gt;\\n&lt;path d=\\\&quot;M1403 1395 c0 -33 2 -45 4 -27 2 18 2 45 0 60 -2 15 -4 0 -4 -33z\\\&quot;/&gt;\\n&lt;path d=\\\&quot;M1423 1395 c0 -33 2 -45 4 -27 2 18 2 45 0 60 -2 15 -4 0 -4 -33z\\\&quot;/&gt;\\n&lt;path d=\\\&quot;M962 1068 c3 -25 17 -32 37 -19 12 8 12 12 -2 25 -22 23 -39 20 -35\\n-6z\\\&quot;/&gt;\\n&lt;path d=\\\&quot;M597 743 c-4 -3 -7 -35 -7 -70 l0 -63 -41 21 c-71 38 -168 8 -204\\n-61 -23 -44 -19 -127 7 -166 31 -46 68 -64 128 -64 68 0 116 29 141 84 15 33\\n19 66 19 172 0 88 -4 134 -12 142 -14 14 -22 15 -31 5z m-67 -158 c66 -34 76\\n-121 19 -169 -95 -80 -222 36 -153 139 30 44 84 56 134 30z\\\&quot;/&gt;\\n&lt;path d=\\\&quot;M1337 743 c-4 -3 -7 -96 -7 -205 l0 -199 23 3 c18 2 23 10 25 42 l3\\n39 44 -43 c41 -40 73 -50 82 -24 2 6 -23 40 -56 75 l-59 64 61 62 c58 59 60\\n64 44 80 -16 16 -20 15 -67 -32 l-50 -49 0 85 c0 90 -16 129 -43 102z\\\&quot;/&gt;\\n&lt;path d=\\\&quot;M765 636 c-56 -26 -95 -85 -95 -144 1 -44 36 -110 72 -132 27 -17 45\\n-20 97 -17 60 3 66 6 102 45 36 38 39 46 39 97 0 65 -18 105 -59 135 -38 27\\n-116 35 -156 16z m130 -68 c49 -47 51 -103 6 -149 -43 -43 -101 -41 -147 5\\n-38 38 -43 70 -19 116 33 65 107 77 160 28z\\\&quot;/&gt;\\n&lt;path d=\\\&quot;M1096 627 c-91 -52 -102 -183 -22 -256 20 -19 40 -26 85 -29 66 -5\\n101 9 101 39 0 18 -4 19 -50 13 -61 -8 -106 8 -125 47 -25 48 -19 87 20 126\\n36 36 39 37 130 21 14 -2 21 3 23 18 2 17 -5 24 -29 33 -48 17 -90 13 -133\\n-12z\\\&quot;/&gt;\\n&lt;path d=\\\&quot;M1640 639 c-32 -13 -68 -47 -86 -81 -33 -64 -1 -164 66 -199 46 -25\\n121 -25 150 -1 37 30 18 42 -53 36 -41 -5 -59 -3 -52 3 6 6 47 43 92 82 l83\\n72 -16 30 c-27 53 -121 83 -184 58z m110 -54 c17 -9 30 -17 30 -19 0 -1 -37\\n-34 -81 -71 -78 -66 -82 -68 -96 -49 -19 24 -11 88 14 116 35 39 85 48 133 23z\\\&quot;/&gt;\\n&lt;path d=\\\&quot;M1995 639 c-17 -4 -46 -25 -65 -44 l-35 -36 -3 -110 -4 -111 24 4\\nc22 3 23 8 28 100 4 84 8 100 29 122 13 14 40 29 58 32 38 7 54 31 32 45 -16\\n10 -24 10 -64 -2z\\\&quot;/&gt;\\n&lt;/g&gt;\\n&lt;/svg&gt;\\n\&quot;,\&quot;logoIconName\&quot;:\&quot;Select your file\&quot;,\&quot;logoIconSvg\&quot;:null}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43891</TotalTime>
  <Words>1380</Words>
  <Application>Microsoft Macintosh PowerPoint</Application>
  <PresentationFormat>On-screen Show (16:9)</PresentationFormat>
  <Paragraphs>528</Paragraphs>
  <Slides>52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Menlo</vt:lpstr>
      <vt:lpstr>Neo Sans Std Medium</vt:lpstr>
      <vt:lpstr>Neo Sans Std</vt:lpstr>
      <vt:lpstr>Calibri</vt:lpstr>
      <vt:lpstr>Arial</vt:lpstr>
      <vt:lpstr>Neo Sans Std Light</vt:lpstr>
      <vt:lpstr>Consolas</vt:lpstr>
      <vt:lpstr>Open Sans</vt:lpstr>
      <vt:lpstr>Calibri Light</vt:lpstr>
      <vt:lpstr>Montserrat SemiBold</vt:lpstr>
      <vt:lpstr>Office Theme</vt:lpstr>
      <vt:lpstr>1_Office Theme</vt:lpstr>
      <vt:lpstr>PowerPoint Presentation</vt:lpstr>
      <vt:lpstr>PowerPoint Presentation</vt:lpstr>
      <vt:lpstr>Cómo conectar dos dispositivos</vt:lpstr>
      <vt:lpstr>Opción 1: a través de un cable</vt:lpstr>
      <vt:lpstr>¿Y si quiero conectar más?</vt:lpstr>
      <vt:lpstr>Opción 1: Más NICs</vt:lpstr>
      <vt:lpstr>¿Y si quiero conectar otro más?</vt:lpstr>
      <vt:lpstr>Opción 2: un switch</vt:lpstr>
      <vt:lpstr>¿Qué es una red?</vt:lpstr>
      <vt:lpstr>La comunicación es posible</vt:lpstr>
      <vt:lpstr>¿Y si queremos conectar dos redes?</vt:lpstr>
      <vt:lpstr>Router</vt:lpstr>
      <vt:lpstr>Una IP asignada de cada red</vt:lpstr>
      <vt:lpstr>Tablas de rutas</vt:lpstr>
      <vt:lpstr>Tablas de rutas</vt:lpstr>
      <vt:lpstr>¿Y si el router también me conecta a Internet?</vt:lpstr>
      <vt:lpstr>La ruta por defecto es el router</vt:lpstr>
      <vt:lpstr>PowerPoint Presentation</vt:lpstr>
      <vt:lpstr>Comunicación a través de IP</vt:lpstr>
      <vt:lpstr>Comunicación a través de nombre</vt:lpstr>
      <vt:lpstr>Comunicación a través de nombre</vt:lpstr>
      <vt:lpstr>/etc/hosts</vt:lpstr>
      <vt:lpstr>Se configura en todas las máquinas</vt:lpstr>
      <vt:lpstr>/etc/resolv.conf</vt:lpstr>
      <vt:lpstr>Servidor DNS en Internet</vt:lpstr>
      <vt:lpstr>Forward All en el servidor DNS</vt:lpstr>
      <vt:lpstr>PowerPoint Presentation</vt:lpstr>
      <vt:lpstr>Namespace</vt:lpstr>
      <vt:lpstr>Un contenedor debe estar aislado</vt:lpstr>
      <vt:lpstr>Un namespace es como una habitación</vt:lpstr>
      <vt:lpstr>Network namespace</vt:lpstr>
      <vt:lpstr>Network namespace</vt:lpstr>
      <vt:lpstr>Conectividad entre dos network namespaces</vt:lpstr>
      <vt:lpstr>Conectividad entre dos network namespaces</vt:lpstr>
      <vt:lpstr>Port Mapping</vt:lpstr>
      <vt:lpstr>Docker y el networking</vt:lpstr>
      <vt:lpstr>None</vt:lpstr>
      <vt:lpstr>Host</vt:lpstr>
      <vt:lpstr>Host</vt:lpstr>
      <vt:lpstr>Bridge</vt:lpstr>
      <vt:lpstr>Bridge y port mapping</vt:lpstr>
      <vt:lpstr>El contenedor no es accesible desde fuera</vt:lpstr>
      <vt:lpstr>Mapeo de un puerto del host con el contenedor</vt:lpstr>
      <vt:lpstr>MACVLAN</vt:lpstr>
      <vt:lpstr>Descubrimiento de servicios</vt:lpstr>
      <vt:lpstr>PowerPoint Presentation</vt:lpstr>
      <vt:lpstr>PowerPoint Presentation</vt:lpstr>
      <vt:lpstr>break;</vt:lpstr>
      <vt:lpstr>Resumen</vt:lpstr>
      <vt:lpstr>Chuleta - Comandos</vt:lpstr>
      <vt:lpstr>Deberes - Ejercicio 1</vt:lpstr>
      <vt:lpstr>¡ Muchas gracias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Consejos de un perro viejo</dc:title>
  <dc:subject/>
  <dc:creator>Brauio Diez</dc:creator>
  <cp:keywords>lemoncode</cp:keywords>
  <dc:description/>
  <cp:lastModifiedBy>yolanda azcunaga</cp:lastModifiedBy>
  <cp:revision>1768</cp:revision>
  <cp:lastPrinted>2022-09-18T16:30:51Z</cp:lastPrinted>
  <dcterms:created xsi:type="dcterms:W3CDTF">2011-05-12T11:00:38Z</dcterms:created>
  <dcterms:modified xsi:type="dcterms:W3CDTF">2022-10-10T22:27:05Z</dcterms:modified>
  <cp:category/>
</cp:coreProperties>
</file>